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EE0E0-19AF-4F46-A7FA-4E9D8E0D86C3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18856-5383-459D-8B1D-7C309578EC9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400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18856-5383-459D-8B1D-7C309578EC9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656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новый колла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84" y="205986"/>
            <a:ext cx="8712968" cy="509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1520" y="5005635"/>
            <a:ext cx="842493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Бережи своє здоров'я, </a:t>
            </a:r>
          </a:p>
          <a:p>
            <a:pPr algn="ctr"/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Погані звички кинь ти враз, </a:t>
            </a:r>
          </a:p>
          <a:p>
            <a:pPr algn="ctr"/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 кулак візьми ти свою волю, </a:t>
            </a:r>
          </a:p>
          <a:p>
            <a:pPr algn="ctr"/>
            <a:r>
              <a:rPr lang="ru-RU" sz="28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Життя дається нам лише раз</a:t>
            </a:r>
            <a:r>
              <a:rPr lang="en-US" sz="28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28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6</cp:revision>
  <dcterms:modified xsi:type="dcterms:W3CDTF">2014-03-31T18:24:56Z</dcterms:modified>
</cp:coreProperties>
</file>