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36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039996-C594-4684-A107-33A425558B66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F6DE4-2E5C-454D-BF24-80F8D7A47C7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Звертаємося</a:t>
            </a:r>
            <a:r>
              <a:rPr lang="ru-RU" dirty="0" smtClean="0"/>
              <a:t> до </a:t>
            </a:r>
            <a:r>
              <a:rPr lang="ru-RU" dirty="0" err="1" smtClean="0"/>
              <a:t>суспільства</a:t>
            </a:r>
            <a:r>
              <a:rPr lang="ru-RU" dirty="0" smtClean="0"/>
              <a:t>, </a:t>
            </a:r>
            <a:r>
              <a:rPr lang="ru-RU" dirty="0" err="1" smtClean="0"/>
              <a:t>до</a:t>
            </a:r>
            <a:r>
              <a:rPr lang="ru-RU" dirty="0" smtClean="0"/>
              <a:t> людей, </a:t>
            </a:r>
            <a:r>
              <a:rPr lang="ru-RU" dirty="0" err="1" smtClean="0"/>
              <a:t>яким</a:t>
            </a:r>
            <a:r>
              <a:rPr lang="ru-RU" dirty="0" smtClean="0"/>
              <a:t> не </a:t>
            </a:r>
            <a:r>
              <a:rPr lang="ru-RU" dirty="0" err="1" smtClean="0"/>
              <a:t>байдужа</a:t>
            </a:r>
            <a:r>
              <a:rPr lang="ru-RU" dirty="0" smtClean="0"/>
              <a:t> </a:t>
            </a:r>
            <a:r>
              <a:rPr lang="ru-RU" dirty="0" err="1" smtClean="0"/>
              <a:t>чужа</a:t>
            </a:r>
            <a:r>
              <a:rPr lang="ru-RU" dirty="0" smtClean="0"/>
              <a:t> доля,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маленької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. </a:t>
            </a:r>
            <a:r>
              <a:rPr lang="ru-RU" dirty="0" err="1" smtClean="0"/>
              <a:t>Подивіться</a:t>
            </a:r>
            <a:r>
              <a:rPr lang="ru-RU" dirty="0" smtClean="0"/>
              <a:t>. </a:t>
            </a:r>
            <a:r>
              <a:rPr lang="ru-RU" dirty="0" err="1" smtClean="0"/>
              <a:t>Замисліться</a:t>
            </a:r>
            <a:r>
              <a:rPr lang="ru-RU" dirty="0" smtClean="0"/>
              <a:t>. </a:t>
            </a:r>
            <a:r>
              <a:rPr lang="ru-RU" dirty="0" err="1" smtClean="0"/>
              <a:t>Зрозумійте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виріште</a:t>
            </a:r>
            <a:r>
              <a:rPr lang="ru-RU" smtClean="0"/>
              <a:t> для себе.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F6DE4-2E5C-454D-BF24-80F8D7A47C79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xxx\Desktop\Холковська\Діти-сироти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Экран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xxx</dc:creator>
  <cp:lastModifiedBy>xxx</cp:lastModifiedBy>
  <cp:revision>1</cp:revision>
  <dcterms:created xsi:type="dcterms:W3CDTF">2013-04-12T16:35:40Z</dcterms:created>
  <dcterms:modified xsi:type="dcterms:W3CDTF">2013-04-12T16:36:41Z</dcterms:modified>
</cp:coreProperties>
</file>