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5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</cp:revision>
  <dcterms:modified xsi:type="dcterms:W3CDTF">2013-04-12T14:37:50Z</dcterms:modified>
</cp:coreProperties>
</file>