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92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64621">
            <a:off x="587968" y="431635"/>
            <a:ext cx="7128792" cy="46392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 rot="21127143">
            <a:off x="1018262" y="5035368"/>
            <a:ext cx="7120895" cy="120032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Кожна дитина мріє про СІМ</a:t>
            </a:r>
            <a:r>
              <a:rPr lang="uk-U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/>
              </a:rPr>
              <a:t>΄Ю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…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38928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</TotalTime>
  <Words>8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Яркая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</dc:creator>
  <cp:lastModifiedBy>Анна</cp:lastModifiedBy>
  <cp:revision>5</cp:revision>
  <dcterms:created xsi:type="dcterms:W3CDTF">2014-03-28T08:50:35Z</dcterms:created>
  <dcterms:modified xsi:type="dcterms:W3CDTF">2014-03-31T18:38:41Z</dcterms:modified>
</cp:coreProperties>
</file>