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FF9900"/>
    <a:srgbClr val="CC9900"/>
    <a:srgbClr val="808080"/>
    <a:srgbClr val="3333CC"/>
    <a:srgbClr val="CCCCFF"/>
    <a:srgbClr val="99CC00"/>
    <a:srgbClr val="FF5555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8B0DD-380F-47C5-BE1B-D7D11AE81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A718F-96FB-4A64-A5C1-A812ADC7A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CB27-8A21-439B-B5AB-559FAED95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1B124-DFED-42D1-AE80-B49437D68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A267-5C81-498C-A0DB-9EE434087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9D5B-0AB9-441F-A75B-E9265EA70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3AFE-58D9-400C-9D29-C920949EC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80BD-0E66-4E74-B62E-212178974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2D982-6912-48B6-B6E2-E9B174881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64798-B555-4DC0-8532-C2415B14F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EAD3-B8A7-4071-811B-8BC3B6F27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22BD0D-1101-41E1-BE3E-1F11A7AF3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8660" r="11066"/>
          <a:stretch>
            <a:fillRect/>
          </a:stretch>
        </p:blipFill>
        <p:spPr bwMode="auto">
          <a:xfrm>
            <a:off x="2071670" y="1500174"/>
            <a:ext cx="4714908" cy="371477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Рисунок 8" descr="C:\Users\Ольга\Desktop\2014-03 (мар)\сканирование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198137"/>
            <a:ext cx="2857520" cy="2659863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10" name="Рисунок 9" descr="C:\Users\Ольга\Desktop\2014-03 (мар)\сканирование0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606382" y="1813154"/>
            <a:ext cx="2350532" cy="2724704"/>
          </a:xfrm>
          <a:prstGeom prst="cloud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Ольга\Desktop\2014-03 (мар)\сканирование0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393141" y="-250033"/>
            <a:ext cx="2357454" cy="2857520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2" name="Рисунок 11" descr="C:\Users\Ольга\Desktop\2014-03 (мар)\сканирование0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965041" y="4036223"/>
            <a:ext cx="2286016" cy="2786082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Ольга\Desktop\2014-03 (мар)\сканирование00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4"/>
            <a:ext cx="2714612" cy="285749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C:\Users\Ольга\Desktop\2014-03 (мар)\сканирование001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5607862" y="-607234"/>
            <a:ext cx="2000239" cy="321470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C:\Users\Ольга\Desktop\2014-03 (мар)\сканирование00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3500430" y="2000240"/>
            <a:ext cx="200026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357298"/>
            <a:ext cx="2500298" cy="2643206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756151">
            <a:off x="5357818" y="357166"/>
            <a:ext cx="222885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691"/>
              </a:avLst>
            </a:prstTxWarp>
            <a:scene3d>
              <a:camera prst="legacyObliqueTopRight"/>
              <a:lightRig rig="legacyFlat3" dir="l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Природа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21194276">
            <a:off x="2285984" y="285728"/>
            <a:ext cx="2085975" cy="619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Flat3" dir="t"/>
            </a:scene3d>
            <a:sp3d extrusionH="430200" prstMaterial="legacyMetal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Прогрес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19918711">
            <a:off x="40797" y="1147296"/>
            <a:ext cx="2085975" cy="619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Left"/>
              <a:lightRig rig="legacyFlat3" dir="t"/>
            </a:scene3d>
            <a:sp3d extrusionH="430200" prstMaterial="legacyMetal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 algn="ctr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Медицина</a:t>
            </a:r>
            <a:endParaRPr lang="ru-RU" sz="3600" kern="10" spc="0" dirty="0">
              <a:ln w="9525" algn="ctr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667870">
            <a:off x="6967441" y="2537689"/>
            <a:ext cx="1924050" cy="581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TopRight"/>
              <a:lightRig rig="legacyFlat2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Сім'я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 та </a:t>
            </a:r>
          </a:p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дозвілля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098935">
            <a:off x="5559972" y="5534230"/>
            <a:ext cx="1657350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051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Освіта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20968336">
            <a:off x="2688957" y="6070434"/>
            <a:ext cx="1590675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51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Влада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 rot="20666888">
            <a:off x="285720" y="4286256"/>
            <a:ext cx="1781175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039"/>
              </a:avLst>
            </a:prstTxWarp>
            <a:scene3d>
              <a:camera prst="legacyObliqueBottomLeft"/>
              <a:lightRig rig="legacyFlat4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Impact"/>
              </a:rPr>
              <a:t>Релігія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Impact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3000364" y="3714752"/>
            <a:ext cx="3071834" cy="785818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6600">
                        <a:alpha val="66000"/>
                      </a:srgbClr>
                    </a:gs>
                    <a:gs pos="100000">
                      <a:srgbClr val="CC6600">
                        <a:gamma/>
                        <a:tint val="20000"/>
                        <a:invGamma/>
                      </a:srgbClr>
                    </a:gs>
                  </a:gsLst>
                  <a:lin ang="18900000" scaled="1"/>
                </a:gradFill>
                <a:effectLst/>
                <a:latin typeface="Impact"/>
              </a:rPr>
              <a:t>Нового Дня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6600">
                      <a:alpha val="66000"/>
                    </a:srgbClr>
                  </a:gs>
                  <a:gs pos="100000">
                    <a:srgbClr val="CC6600">
                      <a:gamma/>
                      <a:tint val="20000"/>
                      <a:invGamma/>
                    </a:srgbClr>
                  </a:gs>
                </a:gsLst>
                <a:lin ang="18900000" scaled="1"/>
              </a:gradFill>
              <a:effectLst/>
              <a:latin typeface="Impact"/>
            </a:endParaRPr>
          </a:p>
        </p:txBody>
      </p:sp>
      <p:sp>
        <p:nvSpPr>
          <p:cNvPr id="32" name="Нашивка 31"/>
          <p:cNvSpPr/>
          <p:nvPr/>
        </p:nvSpPr>
        <p:spPr>
          <a:xfrm rot="19668742">
            <a:off x="2328336" y="4018338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Нашивка 32"/>
          <p:cNvSpPr/>
          <p:nvPr/>
        </p:nvSpPr>
        <p:spPr>
          <a:xfrm rot="17138990">
            <a:off x="3786182" y="4572008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 rot="773766">
            <a:off x="2357422" y="2357430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3326930">
            <a:off x="5984957" y="4094399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 rot="11276569">
            <a:off x="6252162" y="2960743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 rot="7381047">
            <a:off x="5626507" y="1722657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 rot="4147055">
            <a:off x="3463627" y="1621326"/>
            <a:ext cx="500066" cy="571504"/>
          </a:xfrm>
          <a:prstGeom prst="chevr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143240" y="2428868"/>
            <a:ext cx="2571768" cy="71438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Top"/>
              <a:lightRig rig="legacyFlat2" dir="b"/>
            </a:scene3d>
            <a:sp3d extrusionH="8874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E36C0A">
                    <a:alpha val="70000"/>
                  </a:srgbClr>
                </a:solidFill>
                <a:effectLst/>
                <a:latin typeface="Impact"/>
              </a:rPr>
              <a:t>Світанок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E36C0A">
                  <a:alpha val="70000"/>
                </a:srgbClr>
              </a:solidFill>
              <a:effectLst/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10069040</Template>
  <TotalTime>555</TotalTime>
  <Words>12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10069040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49</cp:revision>
  <dcterms:created xsi:type="dcterms:W3CDTF">2014-03-20T08:35:13Z</dcterms:created>
  <dcterms:modified xsi:type="dcterms:W3CDTF">2014-03-21T13:02:30Z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