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5C44-A583-47FD-974B-B980A9F5A63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4D49-7C6A-43E3-9EEF-E39A57CE56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8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5C44-A583-47FD-974B-B980A9F5A63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4D49-7C6A-43E3-9EEF-E39A57CE56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715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5C44-A583-47FD-974B-B980A9F5A63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4D49-7C6A-43E3-9EEF-E39A57CE56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303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5C44-A583-47FD-974B-B980A9F5A63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4D49-7C6A-43E3-9EEF-E39A57CE56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265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5C44-A583-47FD-974B-B980A9F5A63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4D49-7C6A-43E3-9EEF-E39A57CE56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66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5C44-A583-47FD-974B-B980A9F5A63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4D49-7C6A-43E3-9EEF-E39A57CE56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7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5C44-A583-47FD-974B-B980A9F5A63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4D49-7C6A-43E3-9EEF-E39A57CE56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833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5C44-A583-47FD-974B-B980A9F5A63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4D49-7C6A-43E3-9EEF-E39A57CE56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28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5C44-A583-47FD-974B-B980A9F5A63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4D49-7C6A-43E3-9EEF-E39A57CE56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866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5C44-A583-47FD-974B-B980A9F5A63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4D49-7C6A-43E3-9EEF-E39A57CE56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359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5C44-A583-47FD-974B-B980A9F5A63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4D49-7C6A-43E3-9EEF-E39A57CE56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75C44-A583-47FD-974B-B980A9F5A63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84D49-7C6A-43E3-9EEF-E39A57CE56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99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66"/>
            <a:ext cx="4568289" cy="674136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289" y="-35951"/>
            <a:ext cx="4575711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2" name="TextBox 1"/>
          <p:cNvSpPr txBox="1"/>
          <p:nvPr/>
        </p:nvSpPr>
        <p:spPr>
          <a:xfrm>
            <a:off x="3146367" y="5910402"/>
            <a:ext cx="596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i="1" dirty="0" smtClean="0"/>
              <a:t>А ЩО ТИ ЗРОБИВ, ЩОБ ДИХАТИ ЧИСТИМ ПОВІТРЯМ? ...</a:t>
            </a:r>
            <a:endParaRPr lang="ru-RU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0"/>
            <a:ext cx="7128792" cy="2308324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Вирубати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ліс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- 1 день </a:t>
            </a:r>
          </a:p>
          <a:p>
            <a:pPr algn="ctr"/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Побудувати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дорогу - 1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рік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Виростити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ліс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- 100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років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ЛІС -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зелені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легені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нашої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Землі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</a:p>
          <a:p>
            <a:pPr algn="ctr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Посади дерево -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врятуй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свою планету! </a:t>
            </a:r>
          </a:p>
          <a:p>
            <a:pPr algn="ctr"/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Подаруй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життя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майбутнім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поколінням</a:t>
            </a: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184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45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Customer</dc:creator>
  <cp:lastModifiedBy>Customer</cp:lastModifiedBy>
  <cp:revision>11</cp:revision>
  <dcterms:created xsi:type="dcterms:W3CDTF">2014-03-27T14:29:43Z</dcterms:created>
  <dcterms:modified xsi:type="dcterms:W3CDTF">2014-03-31T17:28:15Z</dcterms:modified>
</cp:coreProperties>
</file>