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89AD2-A705-4BDC-BB7B-7708C4AB751B}" type="datetimeFigureOut">
              <a:rPr lang="ru-RU" smtClean="0"/>
              <a:t>26.03.2014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4CA1A-6686-4705-9E40-FFD60820671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1214421"/>
          </a:xfrm>
        </p:spPr>
        <p:txBody>
          <a:bodyPr>
            <a:noAutofit/>
          </a:bodyPr>
          <a:lstStyle/>
          <a:p>
            <a:r>
              <a:rPr lang="uk-UA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Пияцтву</a:t>
            </a:r>
            <a:endParaRPr lang="uk-UA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286388"/>
            <a:ext cx="6400800" cy="1571612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бій!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3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Пияцтву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Фантом</dc:creator>
  <cp:lastModifiedBy>Фантом</cp:lastModifiedBy>
  <cp:revision>15</cp:revision>
  <dcterms:created xsi:type="dcterms:W3CDTF">2014-03-26T12:08:11Z</dcterms:created>
  <dcterms:modified xsi:type="dcterms:W3CDTF">2014-03-26T15:50:29Z</dcterms:modified>
</cp:coreProperties>
</file>