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80" r:id="rId11"/>
  </p:sldMasterIdLst>
  <p:sldIdLst>
    <p:sldId id="257" r:id="rId12"/>
    <p:sldId id="26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8" r:id="rId23"/>
  </p:sldIdLst>
  <p:sldSz cx="9601200" cy="12801600" type="A3"/>
  <p:notesSz cx="6858000" cy="9144000"/>
  <p:defaultTextStyle>
    <a:defPPr>
      <a:defRPr lang="ru-RU"/>
    </a:defPPr>
    <a:lvl1pPr marL="0" algn="l" defTabSz="127988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941" algn="l" defTabSz="127988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881" algn="l" defTabSz="127988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823" algn="l" defTabSz="127988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764" algn="l" defTabSz="127988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706" algn="l" defTabSz="127988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646" algn="l" defTabSz="127988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587" algn="l" defTabSz="127988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9527" algn="l" defTabSz="127988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FFBDC55-83C1-4E50-989A-73C1647C0475}">
          <p14:sldIdLst>
            <p14:sldId id="257"/>
            <p14:sldId id="26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54" y="-90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D1817-108B-43B6-B70C-259CA8E9C6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C67FEF-E740-44FB-8BC5-3F908A70527B}">
      <dgm:prSet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Comic Sans MS" pitchFamily="66" charset="0"/>
            </a:rPr>
            <a:t>В Україні, за оцінками, починаючи з 1991 року, до </a:t>
          </a:r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0,5 млн. </a:t>
          </a:r>
          <a:r>
            <a:rPr lang="ru-RU" dirty="0" smtClean="0">
              <a:solidFill>
                <a:schemeClr val="tx1"/>
              </a:solidFill>
              <a:latin typeface="Comic Sans MS" pitchFamily="66" charset="0"/>
            </a:rPr>
            <a:t>українських жінок були продані за кордон. За даними опитування, проведеного неурядовою організацією </a:t>
          </a:r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«Ла Страда Україна» </a:t>
          </a:r>
          <a:r>
            <a:rPr lang="ru-RU" dirty="0" smtClean="0">
              <a:solidFill>
                <a:schemeClr val="tx1"/>
              </a:solidFill>
              <a:latin typeface="Comic Sans MS" pitchFamily="66" charset="0"/>
            </a:rPr>
            <a:t>в 2001–2003 роках, на основі вибірки з 106 жінок, що були продані з України, встановлено, що 3% були молодші 18 років. Державний департамент США повідомив, що в 2004 збільшилася кількість випадків, пов'язаних з торгівлею неповнолітніми.</a:t>
          </a:r>
          <a:endParaRPr lang="ru-RU" dirty="0">
            <a:solidFill>
              <a:schemeClr val="tx1"/>
            </a:solidFill>
            <a:latin typeface="Comic Sans MS" pitchFamily="66" charset="0"/>
          </a:endParaRPr>
        </a:p>
      </dgm:t>
    </dgm:pt>
    <dgm:pt modelId="{03303C85-80A3-4754-9998-96ACF25CC2E4}" type="parTrans" cxnId="{81BA4502-842B-4AF7-A769-2517A948BACE}">
      <dgm:prSet/>
      <dgm:spPr/>
      <dgm:t>
        <a:bodyPr/>
        <a:lstStyle/>
        <a:p>
          <a:endParaRPr lang="ru-RU"/>
        </a:p>
      </dgm:t>
    </dgm:pt>
    <dgm:pt modelId="{92EE0F97-D43C-44F5-B6A5-0566E5BF6C8D}" type="sibTrans" cxnId="{81BA4502-842B-4AF7-A769-2517A948BACE}">
      <dgm:prSet/>
      <dgm:spPr/>
      <dgm:t>
        <a:bodyPr/>
        <a:lstStyle/>
        <a:p>
          <a:endParaRPr lang="ru-RU"/>
        </a:p>
      </dgm:t>
    </dgm:pt>
    <dgm:pt modelId="{0CA59198-BD4C-4D1A-B5F4-78876CE19869}" type="pres">
      <dgm:prSet presAssocID="{334D1817-108B-43B6-B70C-259CA8E9C6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FCDFBD-8630-4A60-A6B9-E5478D8F0340}" type="pres">
      <dgm:prSet presAssocID="{FBC67FEF-E740-44FB-8BC5-3F908A70527B}" presName="parentText" presStyleLbl="node1" presStyleIdx="0" presStyleCnt="1" custLinFactNeighborX="-4377" custLinFactNeighborY="-25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EFF82-9EA1-4494-A86D-9C6D95569763}" type="presOf" srcId="{334D1817-108B-43B6-B70C-259CA8E9C6ED}" destId="{0CA59198-BD4C-4D1A-B5F4-78876CE19869}" srcOrd="0" destOrd="0" presId="urn:microsoft.com/office/officeart/2005/8/layout/vList2"/>
    <dgm:cxn modelId="{81BA4502-842B-4AF7-A769-2517A948BACE}" srcId="{334D1817-108B-43B6-B70C-259CA8E9C6ED}" destId="{FBC67FEF-E740-44FB-8BC5-3F908A70527B}" srcOrd="0" destOrd="0" parTransId="{03303C85-80A3-4754-9998-96ACF25CC2E4}" sibTransId="{92EE0F97-D43C-44F5-B6A5-0566E5BF6C8D}"/>
    <dgm:cxn modelId="{2577FEF4-C7E9-4B26-BE9C-2330A2D3AAFB}" type="presOf" srcId="{FBC67FEF-E740-44FB-8BC5-3F908A70527B}" destId="{4FFCDFBD-8630-4A60-A6B9-E5478D8F0340}" srcOrd="0" destOrd="0" presId="urn:microsoft.com/office/officeart/2005/8/layout/vList2"/>
    <dgm:cxn modelId="{0E59FE40-7DE6-4F20-9353-614954AFD9BD}" type="presParOf" srcId="{0CA59198-BD4C-4D1A-B5F4-78876CE19869}" destId="{4FFCDFBD-8630-4A60-A6B9-E5478D8F03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C6786-5F1E-4B67-86B0-4BC1FF1C6D0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DB2556-C5C5-4941-A37D-DBE8CE9F4E45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Служби, до яких може звернутися кожний, хто хоче отримати додаткову інформацію</a:t>
          </a:r>
          <a:r>
            <a:rPr lang="ru-RU" b="1" dirty="0" smtClean="0"/>
            <a:t>:</a:t>
          </a:r>
          <a:endParaRPr lang="ru-RU" dirty="0"/>
        </a:p>
      </dgm:t>
    </dgm:pt>
    <dgm:pt modelId="{3BD6F8DA-F271-460D-B316-321504B29718}" type="parTrans" cxnId="{6B1BC277-0E69-4322-A500-5DED2BE74859}">
      <dgm:prSet/>
      <dgm:spPr/>
      <dgm:t>
        <a:bodyPr/>
        <a:lstStyle/>
        <a:p>
          <a:endParaRPr lang="ru-RU"/>
        </a:p>
      </dgm:t>
    </dgm:pt>
    <dgm:pt modelId="{CE0340EB-1317-4447-9B63-9C4CF939516B}" type="sibTrans" cxnId="{6B1BC277-0E69-4322-A500-5DED2BE74859}">
      <dgm:prSet/>
      <dgm:spPr/>
      <dgm:t>
        <a:bodyPr/>
        <a:lstStyle/>
        <a:p>
          <a:endParaRPr lang="ru-RU"/>
        </a:p>
      </dgm:t>
    </dgm:pt>
    <dgm:pt modelId="{C101409C-B267-48E1-8500-D5DD50B5C284}">
      <dgm:prSet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b="1" dirty="0" smtClean="0"/>
            <a:t>   -  Служба «Довіра», тел. 8-800-500-22-50 – національна безкоштовна гаряча лінія з протидії торгівлі людьми;</a:t>
          </a:r>
          <a:endParaRPr lang="ru-RU" dirty="0"/>
        </a:p>
      </dgm:t>
    </dgm:pt>
    <dgm:pt modelId="{84D2049C-36D1-40AC-B82F-D62B771DF97C}" type="parTrans" cxnId="{D5A3A9FA-C7AE-4316-A0B3-379CC3058B89}">
      <dgm:prSet/>
      <dgm:spPr/>
      <dgm:t>
        <a:bodyPr/>
        <a:lstStyle/>
        <a:p>
          <a:endParaRPr lang="ru-RU"/>
        </a:p>
      </dgm:t>
    </dgm:pt>
    <dgm:pt modelId="{34763CF5-3838-4342-BF2F-04D5B80067C9}" type="sibTrans" cxnId="{D5A3A9FA-C7AE-4316-A0B3-379CC3058B89}">
      <dgm:prSet/>
      <dgm:spPr/>
      <dgm:t>
        <a:bodyPr/>
        <a:lstStyle/>
        <a:p>
          <a:endParaRPr lang="ru-RU"/>
        </a:p>
      </dgm:t>
    </dgm:pt>
    <dgm:pt modelId="{E9C4D004-4459-41CA-ADD0-2D554FCD150A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b="1" dirty="0" smtClean="0"/>
            <a:t>-  Житомирська міська організація «Авенір»,                        тел. 0412 448-525;</a:t>
          </a:r>
          <a:endParaRPr lang="ru-RU" dirty="0"/>
        </a:p>
      </dgm:t>
    </dgm:pt>
    <dgm:pt modelId="{BC5C9CFA-D409-44E8-8110-EE3BC7B85B30}" type="parTrans" cxnId="{D14BCBA0-A46C-44C3-9154-E69E23736B37}">
      <dgm:prSet/>
      <dgm:spPr/>
      <dgm:t>
        <a:bodyPr/>
        <a:lstStyle/>
        <a:p>
          <a:endParaRPr lang="ru-RU"/>
        </a:p>
      </dgm:t>
    </dgm:pt>
    <dgm:pt modelId="{C2A90A73-9A10-4D48-A086-DB8DEBBC1143}" type="sibTrans" cxnId="{D14BCBA0-A46C-44C3-9154-E69E23736B37}">
      <dgm:prSet/>
      <dgm:spPr/>
      <dgm:t>
        <a:bodyPr/>
        <a:lstStyle/>
        <a:p>
          <a:endParaRPr lang="ru-RU"/>
        </a:p>
      </dgm:t>
    </dgm:pt>
    <dgm:pt modelId="{97C232EF-B4A7-4032-B139-7DCED88F6B08}">
      <dgm:prSet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b="1" dirty="0" smtClean="0">
              <a:latin typeface="Comic Sans MS" pitchFamily="66" charset="0"/>
            </a:rPr>
            <a:t>    - Житомирський міський центр соціальних служб дітей, сім’ї та молоді, тел. О412-470-944;</a:t>
          </a:r>
          <a:endParaRPr lang="ru-RU" dirty="0">
            <a:latin typeface="Comic Sans MS" pitchFamily="66" charset="0"/>
          </a:endParaRPr>
        </a:p>
      </dgm:t>
    </dgm:pt>
    <dgm:pt modelId="{46E39182-B2AC-45C9-BA64-0BF74BCF4305}" type="parTrans" cxnId="{ABD60A43-0488-460B-8CD5-A0F3DDDAB760}">
      <dgm:prSet/>
      <dgm:spPr/>
      <dgm:t>
        <a:bodyPr/>
        <a:lstStyle/>
        <a:p>
          <a:endParaRPr lang="ru-RU"/>
        </a:p>
      </dgm:t>
    </dgm:pt>
    <dgm:pt modelId="{1F062412-AACB-473C-90A8-3C858E312AB8}" type="sibTrans" cxnId="{ABD60A43-0488-460B-8CD5-A0F3DDDAB760}">
      <dgm:prSet/>
      <dgm:spPr/>
      <dgm:t>
        <a:bodyPr/>
        <a:lstStyle/>
        <a:p>
          <a:endParaRPr lang="ru-RU"/>
        </a:p>
      </dgm:t>
    </dgm:pt>
    <dgm:pt modelId="{1A9B41B5-0B59-4831-BF20-B0C6605B8F95}" type="pres">
      <dgm:prSet presAssocID="{B17C6786-5F1E-4B67-86B0-4BC1FF1C6D0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0E15F-575E-410A-8708-0F9B27C42381}" type="pres">
      <dgm:prSet presAssocID="{91DB2556-C5C5-4941-A37D-DBE8CE9F4E45}" presName="circle1" presStyleLbl="node1" presStyleIdx="0" presStyleCnt="4"/>
      <dgm:spPr>
        <a:solidFill>
          <a:schemeClr val="accent2"/>
        </a:solidFill>
        <a:ln>
          <a:solidFill>
            <a:schemeClr val="tx1"/>
          </a:solidFill>
        </a:ln>
      </dgm:spPr>
    </dgm:pt>
    <dgm:pt modelId="{23B95E69-4F66-489D-B0E5-21F2096D1DAF}" type="pres">
      <dgm:prSet presAssocID="{91DB2556-C5C5-4941-A37D-DBE8CE9F4E45}" presName="space" presStyleCnt="0"/>
      <dgm:spPr/>
    </dgm:pt>
    <dgm:pt modelId="{0CE1483C-1942-4E35-8F8E-34FC3B5032B4}" type="pres">
      <dgm:prSet presAssocID="{91DB2556-C5C5-4941-A37D-DBE8CE9F4E45}" presName="rect1" presStyleLbl="alignAcc1" presStyleIdx="0" presStyleCnt="4"/>
      <dgm:spPr/>
      <dgm:t>
        <a:bodyPr/>
        <a:lstStyle/>
        <a:p>
          <a:endParaRPr lang="ru-RU"/>
        </a:p>
      </dgm:t>
    </dgm:pt>
    <dgm:pt modelId="{D4A27D66-8403-4871-8DC1-F1FB3F67E56E}" type="pres">
      <dgm:prSet presAssocID="{C101409C-B267-48E1-8500-D5DD50B5C284}" presName="vertSpace2" presStyleLbl="node1" presStyleIdx="0" presStyleCnt="4"/>
      <dgm:spPr/>
    </dgm:pt>
    <dgm:pt modelId="{A970F12C-75E9-41F4-97A2-4C4F6D7264A6}" type="pres">
      <dgm:prSet presAssocID="{C101409C-B267-48E1-8500-D5DD50B5C284}" presName="circle2" presStyleLbl="node1" presStyleIdx="1" presStyleCnt="4"/>
      <dgm:spPr>
        <a:solidFill>
          <a:srgbClr val="C00000"/>
        </a:solidFill>
        <a:ln>
          <a:solidFill>
            <a:schemeClr val="tx1"/>
          </a:solidFill>
        </a:ln>
      </dgm:spPr>
    </dgm:pt>
    <dgm:pt modelId="{A14E6DBB-F375-46C3-96D3-07DDD3DE52F1}" type="pres">
      <dgm:prSet presAssocID="{C101409C-B267-48E1-8500-D5DD50B5C284}" presName="rect2" presStyleLbl="alignAcc1" presStyleIdx="1" presStyleCnt="4"/>
      <dgm:spPr/>
      <dgm:t>
        <a:bodyPr/>
        <a:lstStyle/>
        <a:p>
          <a:endParaRPr lang="ru-RU"/>
        </a:p>
      </dgm:t>
    </dgm:pt>
    <dgm:pt modelId="{79B71ADE-DC7B-4658-B5BF-557E6C9CFB9B}" type="pres">
      <dgm:prSet presAssocID="{E9C4D004-4459-41CA-ADD0-2D554FCD150A}" presName="vertSpace3" presStyleLbl="node1" presStyleIdx="1" presStyleCnt="4"/>
      <dgm:spPr/>
    </dgm:pt>
    <dgm:pt modelId="{1CAF1A25-D311-4235-88C4-D201F9D2226A}" type="pres">
      <dgm:prSet presAssocID="{E9C4D004-4459-41CA-ADD0-2D554FCD150A}" presName="circle3" presStyleLbl="node1" presStyleIdx="2" presStyleCnt="4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</dgm:pt>
    <dgm:pt modelId="{235EE1AB-A787-4FF8-9594-1171733228C5}" type="pres">
      <dgm:prSet presAssocID="{E9C4D004-4459-41CA-ADD0-2D554FCD150A}" presName="rect3" presStyleLbl="alignAcc1" presStyleIdx="2" presStyleCnt="4"/>
      <dgm:spPr/>
      <dgm:t>
        <a:bodyPr/>
        <a:lstStyle/>
        <a:p>
          <a:endParaRPr lang="ru-RU"/>
        </a:p>
      </dgm:t>
    </dgm:pt>
    <dgm:pt modelId="{3AA4D541-F3B9-421A-801E-BB22779D32A6}" type="pres">
      <dgm:prSet presAssocID="{97C232EF-B4A7-4032-B139-7DCED88F6B08}" presName="vertSpace4" presStyleLbl="node1" presStyleIdx="2" presStyleCnt="4"/>
      <dgm:spPr/>
    </dgm:pt>
    <dgm:pt modelId="{AC1743E4-F312-4218-B7E0-2C07013F2C32}" type="pres">
      <dgm:prSet presAssocID="{97C232EF-B4A7-4032-B139-7DCED88F6B08}" presName="circle4" presStyleLbl="node1" presStyleIdx="3" presStyleCnt="4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</dgm:spPr>
    </dgm:pt>
    <dgm:pt modelId="{21BF1D92-B080-4D59-88F6-2B93C7EB694D}" type="pres">
      <dgm:prSet presAssocID="{97C232EF-B4A7-4032-B139-7DCED88F6B08}" presName="rect4" presStyleLbl="alignAcc1" presStyleIdx="3" presStyleCnt="4"/>
      <dgm:spPr/>
      <dgm:t>
        <a:bodyPr/>
        <a:lstStyle/>
        <a:p>
          <a:endParaRPr lang="ru-RU"/>
        </a:p>
      </dgm:t>
    </dgm:pt>
    <dgm:pt modelId="{82EDEC67-4A74-4F39-90B3-02C61F45AA35}" type="pres">
      <dgm:prSet presAssocID="{91DB2556-C5C5-4941-A37D-DBE8CE9F4E4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75D5C-2935-4F29-B131-C1CEAE977C41}" type="pres">
      <dgm:prSet presAssocID="{C101409C-B267-48E1-8500-D5DD50B5C28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91B6A-FE27-435C-8B20-F41541016D1A}" type="pres">
      <dgm:prSet presAssocID="{E9C4D004-4459-41CA-ADD0-2D554FCD150A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D091A-B75B-4E52-B0E2-EAB735DDBE5D}" type="pres">
      <dgm:prSet presAssocID="{97C232EF-B4A7-4032-B139-7DCED88F6B0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D60A43-0488-460B-8CD5-A0F3DDDAB760}" srcId="{B17C6786-5F1E-4B67-86B0-4BC1FF1C6D06}" destId="{97C232EF-B4A7-4032-B139-7DCED88F6B08}" srcOrd="3" destOrd="0" parTransId="{46E39182-B2AC-45C9-BA64-0BF74BCF4305}" sibTransId="{1F062412-AACB-473C-90A8-3C858E312AB8}"/>
    <dgm:cxn modelId="{BCC47511-D5FF-43CD-8382-6D34A4CC8231}" type="presOf" srcId="{B17C6786-5F1E-4B67-86B0-4BC1FF1C6D06}" destId="{1A9B41B5-0B59-4831-BF20-B0C6605B8F95}" srcOrd="0" destOrd="0" presId="urn:microsoft.com/office/officeart/2005/8/layout/target3"/>
    <dgm:cxn modelId="{FEAFA379-B6FD-4A7D-88CE-9982868A44B7}" type="presOf" srcId="{97C232EF-B4A7-4032-B139-7DCED88F6B08}" destId="{21BF1D92-B080-4D59-88F6-2B93C7EB694D}" srcOrd="0" destOrd="0" presId="urn:microsoft.com/office/officeart/2005/8/layout/target3"/>
    <dgm:cxn modelId="{D350736B-3677-482C-80FD-5EBE88D5A166}" type="presOf" srcId="{91DB2556-C5C5-4941-A37D-DBE8CE9F4E45}" destId="{0CE1483C-1942-4E35-8F8E-34FC3B5032B4}" srcOrd="0" destOrd="0" presId="urn:microsoft.com/office/officeart/2005/8/layout/target3"/>
    <dgm:cxn modelId="{6B1BC277-0E69-4322-A500-5DED2BE74859}" srcId="{B17C6786-5F1E-4B67-86B0-4BC1FF1C6D06}" destId="{91DB2556-C5C5-4941-A37D-DBE8CE9F4E45}" srcOrd="0" destOrd="0" parTransId="{3BD6F8DA-F271-460D-B316-321504B29718}" sibTransId="{CE0340EB-1317-4447-9B63-9C4CF939516B}"/>
    <dgm:cxn modelId="{D14BCBA0-A46C-44C3-9154-E69E23736B37}" srcId="{B17C6786-5F1E-4B67-86B0-4BC1FF1C6D06}" destId="{E9C4D004-4459-41CA-ADD0-2D554FCD150A}" srcOrd="2" destOrd="0" parTransId="{BC5C9CFA-D409-44E8-8110-EE3BC7B85B30}" sibTransId="{C2A90A73-9A10-4D48-A086-DB8DEBBC1143}"/>
    <dgm:cxn modelId="{D5A3A9FA-C7AE-4316-A0B3-379CC3058B89}" srcId="{B17C6786-5F1E-4B67-86B0-4BC1FF1C6D06}" destId="{C101409C-B267-48E1-8500-D5DD50B5C284}" srcOrd="1" destOrd="0" parTransId="{84D2049C-36D1-40AC-B82F-D62B771DF97C}" sibTransId="{34763CF5-3838-4342-BF2F-04D5B80067C9}"/>
    <dgm:cxn modelId="{23A48759-0E20-493F-9E79-416612BA7712}" type="presOf" srcId="{C101409C-B267-48E1-8500-D5DD50B5C284}" destId="{27B75D5C-2935-4F29-B131-C1CEAE977C41}" srcOrd="1" destOrd="0" presId="urn:microsoft.com/office/officeart/2005/8/layout/target3"/>
    <dgm:cxn modelId="{52EF5D26-E214-4278-9ADD-C10085A28D31}" type="presOf" srcId="{97C232EF-B4A7-4032-B139-7DCED88F6B08}" destId="{4A7D091A-B75B-4E52-B0E2-EAB735DDBE5D}" srcOrd="1" destOrd="0" presId="urn:microsoft.com/office/officeart/2005/8/layout/target3"/>
    <dgm:cxn modelId="{676B1FB6-DC13-476D-A2A6-9665DEFA9675}" type="presOf" srcId="{E9C4D004-4459-41CA-ADD0-2D554FCD150A}" destId="{235EE1AB-A787-4FF8-9594-1171733228C5}" srcOrd="0" destOrd="0" presId="urn:microsoft.com/office/officeart/2005/8/layout/target3"/>
    <dgm:cxn modelId="{04AB5694-5BC0-4C07-8189-104D83FBCECE}" type="presOf" srcId="{E9C4D004-4459-41CA-ADD0-2D554FCD150A}" destId="{B4991B6A-FE27-435C-8B20-F41541016D1A}" srcOrd="1" destOrd="0" presId="urn:microsoft.com/office/officeart/2005/8/layout/target3"/>
    <dgm:cxn modelId="{1392770E-E379-446A-B2E4-625798E65703}" type="presOf" srcId="{91DB2556-C5C5-4941-A37D-DBE8CE9F4E45}" destId="{82EDEC67-4A74-4F39-90B3-02C61F45AA35}" srcOrd="1" destOrd="0" presId="urn:microsoft.com/office/officeart/2005/8/layout/target3"/>
    <dgm:cxn modelId="{5E710688-D0EA-45EE-9C2C-94AE5D1E5861}" type="presOf" srcId="{C101409C-B267-48E1-8500-D5DD50B5C284}" destId="{A14E6DBB-F375-46C3-96D3-07DDD3DE52F1}" srcOrd="0" destOrd="0" presId="urn:microsoft.com/office/officeart/2005/8/layout/target3"/>
    <dgm:cxn modelId="{772D23BA-9F55-496E-A050-5B6AB0EE9E12}" type="presParOf" srcId="{1A9B41B5-0B59-4831-BF20-B0C6605B8F95}" destId="{4420E15F-575E-410A-8708-0F9B27C42381}" srcOrd="0" destOrd="0" presId="urn:microsoft.com/office/officeart/2005/8/layout/target3"/>
    <dgm:cxn modelId="{677F7E41-8C1D-4279-B7B0-00B488FCD504}" type="presParOf" srcId="{1A9B41B5-0B59-4831-BF20-B0C6605B8F95}" destId="{23B95E69-4F66-489D-B0E5-21F2096D1DAF}" srcOrd="1" destOrd="0" presId="urn:microsoft.com/office/officeart/2005/8/layout/target3"/>
    <dgm:cxn modelId="{0ADABAEC-2FBF-4A99-B036-14AA91124DDD}" type="presParOf" srcId="{1A9B41B5-0B59-4831-BF20-B0C6605B8F95}" destId="{0CE1483C-1942-4E35-8F8E-34FC3B5032B4}" srcOrd="2" destOrd="0" presId="urn:microsoft.com/office/officeart/2005/8/layout/target3"/>
    <dgm:cxn modelId="{104968F9-8D29-462A-8264-DC23AC096CF3}" type="presParOf" srcId="{1A9B41B5-0B59-4831-BF20-B0C6605B8F95}" destId="{D4A27D66-8403-4871-8DC1-F1FB3F67E56E}" srcOrd="3" destOrd="0" presId="urn:microsoft.com/office/officeart/2005/8/layout/target3"/>
    <dgm:cxn modelId="{3C5D47F7-BE6B-49D4-9995-7DE9B59B4472}" type="presParOf" srcId="{1A9B41B5-0B59-4831-BF20-B0C6605B8F95}" destId="{A970F12C-75E9-41F4-97A2-4C4F6D7264A6}" srcOrd="4" destOrd="0" presId="urn:microsoft.com/office/officeart/2005/8/layout/target3"/>
    <dgm:cxn modelId="{37002970-9A9B-4F4A-99EC-56BB8713A3D8}" type="presParOf" srcId="{1A9B41B5-0B59-4831-BF20-B0C6605B8F95}" destId="{A14E6DBB-F375-46C3-96D3-07DDD3DE52F1}" srcOrd="5" destOrd="0" presId="urn:microsoft.com/office/officeart/2005/8/layout/target3"/>
    <dgm:cxn modelId="{CE28FE4D-7E44-495F-9B1B-9DBFE2723779}" type="presParOf" srcId="{1A9B41B5-0B59-4831-BF20-B0C6605B8F95}" destId="{79B71ADE-DC7B-4658-B5BF-557E6C9CFB9B}" srcOrd="6" destOrd="0" presId="urn:microsoft.com/office/officeart/2005/8/layout/target3"/>
    <dgm:cxn modelId="{DA7C6C60-5F32-4075-BE6F-796754D2A070}" type="presParOf" srcId="{1A9B41B5-0B59-4831-BF20-B0C6605B8F95}" destId="{1CAF1A25-D311-4235-88C4-D201F9D2226A}" srcOrd="7" destOrd="0" presId="urn:microsoft.com/office/officeart/2005/8/layout/target3"/>
    <dgm:cxn modelId="{C7C3E70A-3724-423E-A35E-D12F2D05BC12}" type="presParOf" srcId="{1A9B41B5-0B59-4831-BF20-B0C6605B8F95}" destId="{235EE1AB-A787-4FF8-9594-1171733228C5}" srcOrd="8" destOrd="0" presId="urn:microsoft.com/office/officeart/2005/8/layout/target3"/>
    <dgm:cxn modelId="{9C9C3330-A6C5-45A2-9036-7F6B14AA3AD2}" type="presParOf" srcId="{1A9B41B5-0B59-4831-BF20-B0C6605B8F95}" destId="{3AA4D541-F3B9-421A-801E-BB22779D32A6}" srcOrd="9" destOrd="0" presId="urn:microsoft.com/office/officeart/2005/8/layout/target3"/>
    <dgm:cxn modelId="{10672C2F-AA5A-4E3F-8B10-A8CC7D3BE0BA}" type="presParOf" srcId="{1A9B41B5-0B59-4831-BF20-B0C6605B8F95}" destId="{AC1743E4-F312-4218-B7E0-2C07013F2C32}" srcOrd="10" destOrd="0" presId="urn:microsoft.com/office/officeart/2005/8/layout/target3"/>
    <dgm:cxn modelId="{A5F3B9D4-16AB-48FD-924F-09A6C45A8597}" type="presParOf" srcId="{1A9B41B5-0B59-4831-BF20-B0C6605B8F95}" destId="{21BF1D92-B080-4D59-88F6-2B93C7EB694D}" srcOrd="11" destOrd="0" presId="urn:microsoft.com/office/officeart/2005/8/layout/target3"/>
    <dgm:cxn modelId="{3942C21C-958B-40D6-B0DE-377F76C47AC4}" type="presParOf" srcId="{1A9B41B5-0B59-4831-BF20-B0C6605B8F95}" destId="{82EDEC67-4A74-4F39-90B3-02C61F45AA35}" srcOrd="12" destOrd="0" presId="urn:microsoft.com/office/officeart/2005/8/layout/target3"/>
    <dgm:cxn modelId="{9A669A8F-DDAC-4853-ADDF-9D029EBC14C2}" type="presParOf" srcId="{1A9B41B5-0B59-4831-BF20-B0C6605B8F95}" destId="{27B75D5C-2935-4F29-B131-C1CEAE977C41}" srcOrd="13" destOrd="0" presId="urn:microsoft.com/office/officeart/2005/8/layout/target3"/>
    <dgm:cxn modelId="{314D1281-EA25-4F90-BFF5-D97D988C75D2}" type="presParOf" srcId="{1A9B41B5-0B59-4831-BF20-B0C6605B8F95}" destId="{B4991B6A-FE27-435C-8B20-F41541016D1A}" srcOrd="14" destOrd="0" presId="urn:microsoft.com/office/officeart/2005/8/layout/target3"/>
    <dgm:cxn modelId="{FFBBFBBB-D814-42F8-8982-C287FB350F09}" type="presParOf" srcId="{1A9B41B5-0B59-4831-BF20-B0C6605B8F95}" destId="{4A7D091A-B75B-4E52-B0E2-EAB735DDBE5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AAFCE5-D1C4-40A3-8A9B-D01C4051BD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58ACA7-B6C8-47E6-A6FB-B6A72F01A3FA}">
      <dgm:prSet/>
      <dgm:spPr/>
      <dgm:t>
        <a:bodyPr/>
        <a:lstStyle/>
        <a:p>
          <a:pPr rtl="0"/>
          <a:r>
            <a:rPr lang="uk-UA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Торгівля людьми – це вербування, перевезення, передача або прийом людей з використанням погрози або сили, викрадення, обману. Примусу, зловживання владою, сплати грошей або отримання грошей чи пільг з метою отримання однією Людиною контролю над іншою Людиною для подальшої експлуатації. </a:t>
          </a:r>
        </a:p>
        <a:p>
          <a:pPr rtl="0"/>
          <a:r>
            <a:rPr lang="ru-RU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Торг</a:t>
          </a:r>
          <a:r>
            <a:rPr lang="uk-UA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вля людьми – </a:t>
          </a:r>
          <a:r>
            <a:rPr lang="uk-UA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злочин, який карається і переслідується Кримінальним законодавством.</a:t>
          </a:r>
        </a:p>
        <a:p>
          <a:pPr rtl="0"/>
          <a:r>
            <a:rPr lang="ru-RU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Стаття 149. Торгівля людьми або інша незаконна угода щодо передачі людини.</a:t>
          </a:r>
          <a:r>
            <a:rPr lang="ru-RU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Продаж, інша оплатна передача людини, а так само здійснення стосовно неї будь-якої іншої незаконної угоди, пов’язаної із законним чи незаконним переміщенням за її згодою або без згоди через державний кордон України для подальшого продажу чи іншої передачі іншій особі з метою сексуальної експлуатації, використання в порнобізнесі, втягнення у злочинну діяльність, залучення у боргову кабалу, усиновлення (удочеріння) в комерційних цілях, використання у збройних конфліктах, експлуатація її праці, караються позбавленням волі на строк від трьох до восьми років.</a:t>
          </a:r>
          <a:r>
            <a:rPr lang="ru-RU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</a:t>
          </a:r>
          <a:endParaRPr lang="ru-RU" b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29FA2F-DA2C-4EF0-8316-897DDFFEF761}" type="parTrans" cxnId="{57433B45-BC56-4C00-9374-BF4F53D90F89}">
      <dgm:prSet/>
      <dgm:spPr/>
      <dgm:t>
        <a:bodyPr/>
        <a:lstStyle/>
        <a:p>
          <a:endParaRPr lang="ru-RU"/>
        </a:p>
      </dgm:t>
    </dgm:pt>
    <dgm:pt modelId="{DE9F8702-BFA4-4D49-A700-F72F8426D27E}" type="sibTrans" cxnId="{57433B45-BC56-4C00-9374-BF4F53D90F89}">
      <dgm:prSet/>
      <dgm:spPr/>
      <dgm:t>
        <a:bodyPr/>
        <a:lstStyle/>
        <a:p>
          <a:endParaRPr lang="ru-RU"/>
        </a:p>
      </dgm:t>
    </dgm:pt>
    <dgm:pt modelId="{C7AAAB96-4856-4F15-8323-0C689814ECF5}" type="pres">
      <dgm:prSet presAssocID="{F1AAFCE5-D1C4-40A3-8A9B-D01C4051BD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A72F62-0110-4622-8BB7-D2D0D42C880C}" type="pres">
      <dgm:prSet presAssocID="{C258ACA7-B6C8-47E6-A6FB-B6A72F01A3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E4E76-ED26-4863-9D92-1DF0686CB3FF}" type="presOf" srcId="{C258ACA7-B6C8-47E6-A6FB-B6A72F01A3FA}" destId="{2FA72F62-0110-4622-8BB7-D2D0D42C880C}" srcOrd="0" destOrd="0" presId="urn:microsoft.com/office/officeart/2005/8/layout/vList2"/>
    <dgm:cxn modelId="{57433B45-BC56-4C00-9374-BF4F53D90F89}" srcId="{F1AAFCE5-D1C4-40A3-8A9B-D01C4051BD54}" destId="{C258ACA7-B6C8-47E6-A6FB-B6A72F01A3FA}" srcOrd="0" destOrd="0" parTransId="{7929FA2F-DA2C-4EF0-8316-897DDFFEF761}" sibTransId="{DE9F8702-BFA4-4D49-A700-F72F8426D27E}"/>
    <dgm:cxn modelId="{50B707C8-39FA-4E57-9622-F07610D77BB3}" type="presOf" srcId="{F1AAFCE5-D1C4-40A3-8A9B-D01C4051BD54}" destId="{C7AAAB96-4856-4F15-8323-0C689814ECF5}" srcOrd="0" destOrd="0" presId="urn:microsoft.com/office/officeart/2005/8/layout/vList2"/>
    <dgm:cxn modelId="{9C94C74A-488C-4B18-BB20-65B68B665430}" type="presParOf" srcId="{C7AAAB96-4856-4F15-8323-0C689814ECF5}" destId="{2FA72F62-0110-4622-8BB7-D2D0D42C88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F06B04-4AB9-411C-91B4-BF0F5FEAE1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9657A-991D-46D4-A9ED-62B894C53080}">
      <dgm:prSet custT="1"/>
      <dgm:spPr>
        <a:solidFill>
          <a:schemeClr val="bg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3600" b="1" dirty="0" smtClean="0"/>
            <a:t>Серед основних причин розповсюдження торгівлі людьми в Україні експерти називають такі:</a:t>
          </a:r>
          <a:endParaRPr lang="ru-RU" sz="3600" dirty="0"/>
        </a:p>
      </dgm:t>
    </dgm:pt>
    <dgm:pt modelId="{9C198850-35C5-422A-A54C-2533741634B3}" type="parTrans" cxnId="{25F45FAF-539C-4738-B602-FAD2F8547FF8}">
      <dgm:prSet/>
      <dgm:spPr/>
      <dgm:t>
        <a:bodyPr/>
        <a:lstStyle/>
        <a:p>
          <a:endParaRPr lang="ru-RU"/>
        </a:p>
      </dgm:t>
    </dgm:pt>
    <dgm:pt modelId="{7C6D2E0B-3EDA-4A5D-8668-B3A7317365D9}" type="sibTrans" cxnId="{25F45FAF-539C-4738-B602-FAD2F8547FF8}">
      <dgm:prSet/>
      <dgm:spPr/>
      <dgm:t>
        <a:bodyPr/>
        <a:lstStyle/>
        <a:p>
          <a:endParaRPr lang="ru-RU"/>
        </a:p>
      </dgm:t>
    </dgm:pt>
    <dgm:pt modelId="{956C5D4A-7F83-42CE-BA78-FCF87A4D82A1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складне економічне становище громадян и безробіття;</a:t>
          </a:r>
          <a:endParaRPr lang="ru-RU" dirty="0">
            <a:cs typeface="Traditional Arabic" pitchFamily="18" charset="-78"/>
          </a:endParaRPr>
        </a:p>
      </dgm:t>
    </dgm:pt>
    <dgm:pt modelId="{DE911793-4138-452D-AEBD-F42F698C80F5}" type="parTrans" cxnId="{FF643AA9-6FFB-4C4F-B192-21B2921B2D9B}">
      <dgm:prSet/>
      <dgm:spPr/>
      <dgm:t>
        <a:bodyPr/>
        <a:lstStyle/>
        <a:p>
          <a:endParaRPr lang="ru-RU"/>
        </a:p>
      </dgm:t>
    </dgm:pt>
    <dgm:pt modelId="{752A351C-3A15-411A-AC68-B5AEE9EC5D93}" type="sibTrans" cxnId="{FF643AA9-6FFB-4C4F-B192-21B2921B2D9B}">
      <dgm:prSet/>
      <dgm:spPr/>
      <dgm:t>
        <a:bodyPr/>
        <a:lstStyle/>
        <a:p>
          <a:endParaRPr lang="ru-RU"/>
        </a:p>
      </dgm:t>
    </dgm:pt>
    <dgm:pt modelId="{AF635CBC-F33C-40D2-96B6-F46562CF40B7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недостатня поінформованість про можливості працевлаштування за кордоном, незнання міграційного законодавства;</a:t>
          </a:r>
          <a:endParaRPr lang="ru-RU" dirty="0">
            <a:cs typeface="Traditional Arabic" pitchFamily="18" charset="-78"/>
          </a:endParaRPr>
        </a:p>
      </dgm:t>
    </dgm:pt>
    <dgm:pt modelId="{D147EFAB-C552-4C8C-8312-D3221077F32A}" type="parTrans" cxnId="{78498891-F404-4553-8238-8743BFADF03F}">
      <dgm:prSet/>
      <dgm:spPr/>
      <dgm:t>
        <a:bodyPr/>
        <a:lstStyle/>
        <a:p>
          <a:endParaRPr lang="ru-RU"/>
        </a:p>
      </dgm:t>
    </dgm:pt>
    <dgm:pt modelId="{1B0F6B67-EFBF-4FEE-BB0D-4BA9AE34598E}" type="sibTrans" cxnId="{78498891-F404-4553-8238-8743BFADF03F}">
      <dgm:prSet/>
      <dgm:spPr/>
      <dgm:t>
        <a:bodyPr/>
        <a:lstStyle/>
        <a:p>
          <a:endParaRPr lang="ru-RU"/>
        </a:p>
      </dgm:t>
    </dgm:pt>
    <dgm:pt modelId="{19440CE1-E472-4E9E-9786-B8320214A60C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попит на дешеву робочу силу в країнах призначення;</a:t>
          </a:r>
          <a:endParaRPr lang="ru-RU" dirty="0">
            <a:cs typeface="Traditional Arabic" pitchFamily="18" charset="-78"/>
          </a:endParaRPr>
        </a:p>
      </dgm:t>
    </dgm:pt>
    <dgm:pt modelId="{BE6749B9-3CB2-46BB-B585-08B45B0D4DED}" type="parTrans" cxnId="{301F5F14-5D9D-4C22-B0BD-3E98F248217A}">
      <dgm:prSet/>
      <dgm:spPr/>
      <dgm:t>
        <a:bodyPr/>
        <a:lstStyle/>
        <a:p>
          <a:endParaRPr lang="ru-RU"/>
        </a:p>
      </dgm:t>
    </dgm:pt>
    <dgm:pt modelId="{CCEA58E8-8347-4CC1-98DD-2C0C2EE8F363}" type="sibTrans" cxnId="{301F5F14-5D9D-4C22-B0BD-3E98F248217A}">
      <dgm:prSet/>
      <dgm:spPr/>
      <dgm:t>
        <a:bodyPr/>
        <a:lstStyle/>
        <a:p>
          <a:endParaRPr lang="ru-RU"/>
        </a:p>
      </dgm:t>
    </dgm:pt>
    <dgm:pt modelId="{0CB085E7-CD05-419E-8314-33B7594CB1FE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активна діяльність злочинних угрупувань.</a:t>
          </a:r>
          <a:endParaRPr lang="ru-RU" dirty="0">
            <a:cs typeface="Traditional Arabic" pitchFamily="18" charset="-78"/>
          </a:endParaRPr>
        </a:p>
      </dgm:t>
    </dgm:pt>
    <dgm:pt modelId="{3D68CFB9-ACF1-44B9-92A9-445785389C4F}" type="parTrans" cxnId="{F99FFF67-326B-4E25-9B22-3B0FEF8FF8A6}">
      <dgm:prSet/>
      <dgm:spPr/>
      <dgm:t>
        <a:bodyPr/>
        <a:lstStyle/>
        <a:p>
          <a:endParaRPr lang="ru-RU"/>
        </a:p>
      </dgm:t>
    </dgm:pt>
    <dgm:pt modelId="{FEBD0907-6D6B-4E65-AD10-C3991FFB6399}" type="sibTrans" cxnId="{F99FFF67-326B-4E25-9B22-3B0FEF8FF8A6}">
      <dgm:prSet/>
      <dgm:spPr/>
      <dgm:t>
        <a:bodyPr/>
        <a:lstStyle/>
        <a:p>
          <a:endParaRPr lang="ru-RU"/>
        </a:p>
      </dgm:t>
    </dgm:pt>
    <dgm:pt modelId="{EC0CC047-414A-4BD8-BA9F-6EA1481AB0F9}" type="pres">
      <dgm:prSet presAssocID="{79F06B04-4AB9-411C-91B4-BF0F5FEAE1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C0B18-33EE-40CB-A1EE-9DD784FCC81C}" type="pres">
      <dgm:prSet presAssocID="{1519657A-991D-46D4-A9ED-62B894C53080}" presName="parentText" presStyleLbl="node1" presStyleIdx="0" presStyleCnt="1" custLinFactNeighborX="-1844" custLinFactNeighborY="-1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79DC-DED2-4C44-9BA3-5A2D2F793583}" type="pres">
      <dgm:prSet presAssocID="{1519657A-991D-46D4-A9ED-62B894C5308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8DC7-2782-4E8C-8C49-3780DEE77BBF}" type="presOf" srcId="{956C5D4A-7F83-42CE-BA78-FCF87A4D82A1}" destId="{9EA979DC-DED2-4C44-9BA3-5A2D2F793583}" srcOrd="0" destOrd="0" presId="urn:microsoft.com/office/officeart/2005/8/layout/vList2"/>
    <dgm:cxn modelId="{301F5F14-5D9D-4C22-B0BD-3E98F248217A}" srcId="{1519657A-991D-46D4-A9ED-62B894C53080}" destId="{19440CE1-E472-4E9E-9786-B8320214A60C}" srcOrd="2" destOrd="0" parTransId="{BE6749B9-3CB2-46BB-B585-08B45B0D4DED}" sibTransId="{CCEA58E8-8347-4CC1-98DD-2C0C2EE8F363}"/>
    <dgm:cxn modelId="{33C9D4B8-88EA-4554-B8FD-AA3A02EF55EC}" type="presOf" srcId="{79F06B04-4AB9-411C-91B4-BF0F5FEAE178}" destId="{EC0CC047-414A-4BD8-BA9F-6EA1481AB0F9}" srcOrd="0" destOrd="0" presId="urn:microsoft.com/office/officeart/2005/8/layout/vList2"/>
    <dgm:cxn modelId="{78498891-F404-4553-8238-8743BFADF03F}" srcId="{1519657A-991D-46D4-A9ED-62B894C53080}" destId="{AF635CBC-F33C-40D2-96B6-F46562CF40B7}" srcOrd="1" destOrd="0" parTransId="{D147EFAB-C552-4C8C-8312-D3221077F32A}" sibTransId="{1B0F6B67-EFBF-4FEE-BB0D-4BA9AE34598E}"/>
    <dgm:cxn modelId="{F99FFF67-326B-4E25-9B22-3B0FEF8FF8A6}" srcId="{1519657A-991D-46D4-A9ED-62B894C53080}" destId="{0CB085E7-CD05-419E-8314-33B7594CB1FE}" srcOrd="3" destOrd="0" parTransId="{3D68CFB9-ACF1-44B9-92A9-445785389C4F}" sibTransId="{FEBD0907-6D6B-4E65-AD10-C3991FFB6399}"/>
    <dgm:cxn modelId="{25F45FAF-539C-4738-B602-FAD2F8547FF8}" srcId="{79F06B04-4AB9-411C-91B4-BF0F5FEAE178}" destId="{1519657A-991D-46D4-A9ED-62B894C53080}" srcOrd="0" destOrd="0" parTransId="{9C198850-35C5-422A-A54C-2533741634B3}" sibTransId="{7C6D2E0B-3EDA-4A5D-8668-B3A7317365D9}"/>
    <dgm:cxn modelId="{F470550A-80DC-4857-80CF-2D6967D5D29C}" type="presOf" srcId="{1519657A-991D-46D4-A9ED-62B894C53080}" destId="{7C2C0B18-33EE-40CB-A1EE-9DD784FCC81C}" srcOrd="0" destOrd="0" presId="urn:microsoft.com/office/officeart/2005/8/layout/vList2"/>
    <dgm:cxn modelId="{B1AFDF21-665A-4251-8A45-FEDC54DD49DB}" type="presOf" srcId="{19440CE1-E472-4E9E-9786-B8320214A60C}" destId="{9EA979DC-DED2-4C44-9BA3-5A2D2F793583}" srcOrd="0" destOrd="2" presId="urn:microsoft.com/office/officeart/2005/8/layout/vList2"/>
    <dgm:cxn modelId="{FF643AA9-6FFB-4C4F-B192-21B2921B2D9B}" srcId="{1519657A-991D-46D4-A9ED-62B894C53080}" destId="{956C5D4A-7F83-42CE-BA78-FCF87A4D82A1}" srcOrd="0" destOrd="0" parTransId="{DE911793-4138-452D-AEBD-F42F698C80F5}" sibTransId="{752A351C-3A15-411A-AC68-B5AEE9EC5D93}"/>
    <dgm:cxn modelId="{D15B0B7A-F8D6-4611-9B1A-4C696B25E20E}" type="presOf" srcId="{AF635CBC-F33C-40D2-96B6-F46562CF40B7}" destId="{9EA979DC-DED2-4C44-9BA3-5A2D2F793583}" srcOrd="0" destOrd="1" presId="urn:microsoft.com/office/officeart/2005/8/layout/vList2"/>
    <dgm:cxn modelId="{E1385F37-B68B-4465-9121-DB1524254988}" type="presOf" srcId="{0CB085E7-CD05-419E-8314-33B7594CB1FE}" destId="{9EA979DC-DED2-4C44-9BA3-5A2D2F793583}" srcOrd="0" destOrd="3" presId="urn:microsoft.com/office/officeart/2005/8/layout/vList2"/>
    <dgm:cxn modelId="{672C7339-49BC-411B-8984-CED819E1B123}" type="presParOf" srcId="{EC0CC047-414A-4BD8-BA9F-6EA1481AB0F9}" destId="{7C2C0B18-33EE-40CB-A1EE-9DD784FCC81C}" srcOrd="0" destOrd="0" presId="urn:microsoft.com/office/officeart/2005/8/layout/vList2"/>
    <dgm:cxn modelId="{89CA7844-D573-4527-877D-BF065291E390}" type="presParOf" srcId="{EC0CC047-414A-4BD8-BA9F-6EA1481AB0F9}" destId="{9EA979DC-DED2-4C44-9BA3-5A2D2F7935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CDFEDD-D112-4104-8D01-E05E52FC78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A88C1B-F420-448D-AB63-3419E369B87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i="0" baseline="0" dirty="0" smtClean="0">
              <a:solidFill>
                <a:schemeClr val="tx1"/>
              </a:solidFill>
            </a:rPr>
            <a:t>За даними Державного комітету статистики, рівень зарєестрованих безробіття країні в 2008 році становив 2,5%. Кількість безробітних, які перебувають на обліку в державній службі зайнятості, становить 694, 7 тис. громадян України. На одне вільне робоче місце претендують 3 особи.</a:t>
          </a:r>
          <a:endParaRPr lang="ru-RU" b="1" dirty="0">
            <a:solidFill>
              <a:schemeClr val="tx1"/>
            </a:solidFill>
          </a:endParaRPr>
        </a:p>
      </dgm:t>
    </dgm:pt>
    <dgm:pt modelId="{205009F5-2F31-472F-B1D4-F098EE7DB154}" type="parTrans" cxnId="{24574472-167F-4157-83B6-8FED00E0C164}">
      <dgm:prSet/>
      <dgm:spPr/>
      <dgm:t>
        <a:bodyPr/>
        <a:lstStyle/>
        <a:p>
          <a:endParaRPr lang="ru-RU"/>
        </a:p>
      </dgm:t>
    </dgm:pt>
    <dgm:pt modelId="{3A202C02-9F45-43E3-8C3C-CCA220D0502C}" type="sibTrans" cxnId="{24574472-167F-4157-83B6-8FED00E0C164}">
      <dgm:prSet/>
      <dgm:spPr/>
      <dgm:t>
        <a:bodyPr/>
        <a:lstStyle/>
        <a:p>
          <a:endParaRPr lang="ru-RU"/>
        </a:p>
      </dgm:t>
    </dgm:pt>
    <dgm:pt modelId="{E7BF4088-3886-4535-B058-7054B5850EDA}" type="pres">
      <dgm:prSet presAssocID="{52CDFEDD-D112-4104-8D01-E05E52FC78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1C7DA-BB5D-492B-B004-2784AD3CF90E}" type="pres">
      <dgm:prSet presAssocID="{2DA88C1B-F420-448D-AB63-3419E369B872}" presName="parentText" presStyleLbl="node1" presStyleIdx="0" presStyleCnt="1" custScaleY="106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574472-167F-4157-83B6-8FED00E0C164}" srcId="{52CDFEDD-D112-4104-8D01-E05E52FC7880}" destId="{2DA88C1B-F420-448D-AB63-3419E369B872}" srcOrd="0" destOrd="0" parTransId="{205009F5-2F31-472F-B1D4-F098EE7DB154}" sibTransId="{3A202C02-9F45-43E3-8C3C-CCA220D0502C}"/>
    <dgm:cxn modelId="{5E89513B-9FB5-48D1-8390-DFE131E459F2}" type="presOf" srcId="{2DA88C1B-F420-448D-AB63-3419E369B872}" destId="{1FE1C7DA-BB5D-492B-B004-2784AD3CF90E}" srcOrd="0" destOrd="0" presId="urn:microsoft.com/office/officeart/2005/8/layout/vList2"/>
    <dgm:cxn modelId="{45B5E022-6357-41B8-9DA0-7C7862585F28}" type="presOf" srcId="{52CDFEDD-D112-4104-8D01-E05E52FC7880}" destId="{E7BF4088-3886-4535-B058-7054B5850EDA}" srcOrd="0" destOrd="0" presId="urn:microsoft.com/office/officeart/2005/8/layout/vList2"/>
    <dgm:cxn modelId="{F9D32A14-472C-4E53-8D5F-6E88CD67585A}" type="presParOf" srcId="{E7BF4088-3886-4535-B058-7054B5850EDA}" destId="{1FE1C7DA-BB5D-492B-B004-2784AD3CF9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A75E05-E12E-4385-B965-ADB92957AB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6C3981D-BBD1-4FDB-A5FA-BFF6A0B08448}">
      <dgm:prSet/>
      <dgm:spPr/>
      <dgm:t>
        <a:bodyPr/>
        <a:lstStyle/>
        <a:p>
          <a:pPr rtl="0"/>
          <a:r>
            <a:rPr lang="ru-RU" b="0" i="0" baseline="0" dirty="0" smtClean="0"/>
            <a:t>Торгівлю людьми досить часто плутають з іншими явищами, в основному, з незаконним перевезенням мігрантів. Наведена таблиця характеризує різницю між цими поняттями.</a:t>
          </a:r>
          <a:endParaRPr lang="ru-RU" dirty="0"/>
        </a:p>
      </dgm:t>
    </dgm:pt>
    <dgm:pt modelId="{E46251E4-8449-4E68-9959-85DE0AF9C592}" type="parTrans" cxnId="{BBB72B73-B523-47B5-BFCD-1BBD252C2830}">
      <dgm:prSet/>
      <dgm:spPr/>
      <dgm:t>
        <a:bodyPr/>
        <a:lstStyle/>
        <a:p>
          <a:endParaRPr lang="ru-RU"/>
        </a:p>
      </dgm:t>
    </dgm:pt>
    <dgm:pt modelId="{B6FFE10D-1541-4173-ABD9-755E492832CD}" type="sibTrans" cxnId="{BBB72B73-B523-47B5-BFCD-1BBD252C2830}">
      <dgm:prSet/>
      <dgm:spPr/>
      <dgm:t>
        <a:bodyPr/>
        <a:lstStyle/>
        <a:p>
          <a:endParaRPr lang="ru-RU"/>
        </a:p>
      </dgm:t>
    </dgm:pt>
    <dgm:pt modelId="{FCE3F9FB-1816-4921-8F9E-E153032A086A}" type="pres">
      <dgm:prSet presAssocID="{8AA75E05-E12E-4385-B965-ADB92957AB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F19F39-CFA4-442C-8653-978A93B154A7}" type="pres">
      <dgm:prSet presAssocID="{86C3981D-BBD1-4FDB-A5FA-BFF6A0B084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72B73-B523-47B5-BFCD-1BBD252C2830}" srcId="{8AA75E05-E12E-4385-B965-ADB92957AB0C}" destId="{86C3981D-BBD1-4FDB-A5FA-BFF6A0B08448}" srcOrd="0" destOrd="0" parTransId="{E46251E4-8449-4E68-9959-85DE0AF9C592}" sibTransId="{B6FFE10D-1541-4173-ABD9-755E492832CD}"/>
    <dgm:cxn modelId="{AAD90705-F9C7-4302-9096-5C369C87EF07}" type="presOf" srcId="{8AA75E05-E12E-4385-B965-ADB92957AB0C}" destId="{FCE3F9FB-1816-4921-8F9E-E153032A086A}" srcOrd="0" destOrd="0" presId="urn:microsoft.com/office/officeart/2005/8/layout/vList2"/>
    <dgm:cxn modelId="{972B065C-7B2F-4CAD-A57F-E3E80EC12D7C}" type="presOf" srcId="{86C3981D-BBD1-4FDB-A5FA-BFF6A0B08448}" destId="{D2F19F39-CFA4-442C-8653-978A93B154A7}" srcOrd="0" destOrd="0" presId="urn:microsoft.com/office/officeart/2005/8/layout/vList2"/>
    <dgm:cxn modelId="{D479A922-358E-4922-B1BB-AE2834C3453A}" type="presParOf" srcId="{FCE3F9FB-1816-4921-8F9E-E153032A086A}" destId="{D2F19F39-CFA4-442C-8653-978A93B154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4BDBCC-1631-4606-B6AE-23C202BDAD5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154E53-C4C6-47B6-BBCA-6C7EA88F00E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endParaRPr lang="ru-RU" dirty="0"/>
        </a:p>
      </dgm:t>
    </dgm:pt>
    <dgm:pt modelId="{C146F5D9-18F5-4118-9F91-2662962818A1}" type="parTrans" cxnId="{6B875D18-D107-43BB-8A9D-368C2AF7942F}">
      <dgm:prSet/>
      <dgm:spPr/>
      <dgm:t>
        <a:bodyPr/>
        <a:lstStyle/>
        <a:p>
          <a:endParaRPr lang="ru-RU"/>
        </a:p>
      </dgm:t>
    </dgm:pt>
    <dgm:pt modelId="{75C92C55-CA6B-4A5C-9346-593C82D63D01}" type="sibTrans" cxnId="{6B875D18-D107-43BB-8A9D-368C2AF7942F}">
      <dgm:prSet/>
      <dgm:spPr/>
      <dgm:t>
        <a:bodyPr/>
        <a:lstStyle/>
        <a:p>
          <a:endParaRPr lang="ru-RU"/>
        </a:p>
      </dgm:t>
    </dgm:pt>
    <dgm:pt modelId="{14F16993-9D0F-4876-8E91-514DC6515AC7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дії: залучення, перевезених, передачу, переховування або одержання людей;</a:t>
          </a:r>
          <a:endParaRPr lang="ru-RU" dirty="0"/>
        </a:p>
      </dgm:t>
    </dgm:pt>
    <dgm:pt modelId="{CC39992B-E731-428F-B0C0-DD355C96B6EB}" type="parTrans" cxnId="{D50D6220-7225-4529-AC1C-6B2629038D24}">
      <dgm:prSet/>
      <dgm:spPr/>
      <dgm:t>
        <a:bodyPr/>
        <a:lstStyle/>
        <a:p>
          <a:endParaRPr lang="ru-RU"/>
        </a:p>
      </dgm:t>
    </dgm:pt>
    <dgm:pt modelId="{F5783676-4143-405E-B37A-435D2D6628AE}" type="sibTrans" cxnId="{D50D6220-7225-4529-AC1C-6B2629038D24}">
      <dgm:prSet/>
      <dgm:spPr/>
      <dgm:t>
        <a:bodyPr/>
        <a:lstStyle/>
        <a:p>
          <a:endParaRPr lang="ru-RU"/>
        </a:p>
      </dgm:t>
    </dgm:pt>
    <dgm:pt modelId="{A24C1D3B-373B-4025-8CCE-3464710390D4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способи: загроза силою або її застосування, обман, викрадення, зловживання владою або становищем, або підкуп, у вигляді платежів, для отримання згоди особи;</a:t>
          </a:r>
          <a:endParaRPr lang="ru-RU" dirty="0"/>
        </a:p>
      </dgm:t>
    </dgm:pt>
    <dgm:pt modelId="{2EDB307A-A95C-4112-9DBF-72157927C072}" type="parTrans" cxnId="{CC6ACB1D-97A2-43C9-91F1-226E22DE2282}">
      <dgm:prSet/>
      <dgm:spPr/>
      <dgm:t>
        <a:bodyPr/>
        <a:lstStyle/>
        <a:p>
          <a:endParaRPr lang="ru-RU"/>
        </a:p>
      </dgm:t>
    </dgm:pt>
    <dgm:pt modelId="{A4E0AE45-5405-4737-BD7F-AC37B9B44DC1}" type="sibTrans" cxnId="{CC6ACB1D-97A2-43C9-91F1-226E22DE2282}">
      <dgm:prSet/>
      <dgm:spPr/>
      <dgm:t>
        <a:bodyPr/>
        <a:lstStyle/>
        <a:p>
          <a:endParaRPr lang="ru-RU"/>
        </a:p>
      </dgm:t>
    </dgm:pt>
    <dgm:pt modelId="{C8D7A1EF-EB50-45D1-A3FB-2244065F8FDA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експлуатація, яка включає, як мінімум, проституції інших осіб або інших форм сексуальної експлуатації, послуги, рабство, вилучення органів.</a:t>
          </a:r>
          <a:endParaRPr lang="ru-RU" dirty="0"/>
        </a:p>
      </dgm:t>
    </dgm:pt>
    <dgm:pt modelId="{581C8D4D-0555-472A-B734-4D74C448264F}" type="parTrans" cxnId="{C806B6DB-D46F-4B11-92B9-EBC391BC424F}">
      <dgm:prSet/>
      <dgm:spPr/>
      <dgm:t>
        <a:bodyPr/>
        <a:lstStyle/>
        <a:p>
          <a:endParaRPr lang="ru-RU"/>
        </a:p>
      </dgm:t>
    </dgm:pt>
    <dgm:pt modelId="{3A3DC873-8A08-4D98-8576-E93247FC9372}" type="sibTrans" cxnId="{C806B6DB-D46F-4B11-92B9-EBC391BC424F}">
      <dgm:prSet/>
      <dgm:spPr/>
      <dgm:t>
        <a:bodyPr/>
        <a:lstStyle/>
        <a:p>
          <a:endParaRPr lang="ru-RU"/>
        </a:p>
      </dgm:t>
    </dgm:pt>
    <dgm:pt modelId="{DA0328A8-C1D2-4379-8207-38D2BD4B775C}" type="pres">
      <dgm:prSet presAssocID="{FA4BDBCC-1631-4606-B6AE-23C202BDAD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FDF559-AF0F-40A9-87B0-E89F13A9D128}" type="pres">
      <dgm:prSet presAssocID="{ED154E53-C4C6-47B6-BBCA-6C7EA88F00E2}" presName="composite" presStyleCnt="0"/>
      <dgm:spPr/>
    </dgm:pt>
    <dgm:pt modelId="{66BF657A-7E50-4144-AFC9-F39AD7722EDE}" type="pres">
      <dgm:prSet presAssocID="{ED154E53-C4C6-47B6-BBCA-6C7EA88F00E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99E40-3658-437B-B29C-C2AFD5F30CA9}" type="pres">
      <dgm:prSet presAssocID="{ED154E53-C4C6-47B6-BBCA-6C7EA88F00E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6ACB1D-97A2-43C9-91F1-226E22DE2282}" srcId="{ED154E53-C4C6-47B6-BBCA-6C7EA88F00E2}" destId="{A24C1D3B-373B-4025-8CCE-3464710390D4}" srcOrd="1" destOrd="0" parTransId="{2EDB307A-A95C-4112-9DBF-72157927C072}" sibTransId="{A4E0AE45-5405-4737-BD7F-AC37B9B44DC1}"/>
    <dgm:cxn modelId="{C806B6DB-D46F-4B11-92B9-EBC391BC424F}" srcId="{ED154E53-C4C6-47B6-BBCA-6C7EA88F00E2}" destId="{C8D7A1EF-EB50-45D1-A3FB-2244065F8FDA}" srcOrd="2" destOrd="0" parTransId="{581C8D4D-0555-472A-B734-4D74C448264F}" sibTransId="{3A3DC873-8A08-4D98-8576-E93247FC9372}"/>
    <dgm:cxn modelId="{D50D6220-7225-4529-AC1C-6B2629038D24}" srcId="{ED154E53-C4C6-47B6-BBCA-6C7EA88F00E2}" destId="{14F16993-9D0F-4876-8E91-514DC6515AC7}" srcOrd="0" destOrd="0" parTransId="{CC39992B-E731-428F-B0C0-DD355C96B6EB}" sibTransId="{F5783676-4143-405E-B37A-435D2D6628AE}"/>
    <dgm:cxn modelId="{B3A86051-AC75-4C39-BDBD-1101A2927368}" type="presOf" srcId="{A24C1D3B-373B-4025-8CCE-3464710390D4}" destId="{58F99E40-3658-437B-B29C-C2AFD5F30CA9}" srcOrd="0" destOrd="1" presId="urn:microsoft.com/office/officeart/2005/8/layout/hList1"/>
    <dgm:cxn modelId="{C57282CB-82D3-4645-96BB-5944EDA9FBC9}" type="presOf" srcId="{ED154E53-C4C6-47B6-BBCA-6C7EA88F00E2}" destId="{66BF657A-7E50-4144-AFC9-F39AD7722EDE}" srcOrd="0" destOrd="0" presId="urn:microsoft.com/office/officeart/2005/8/layout/hList1"/>
    <dgm:cxn modelId="{3EC94720-9BDF-409F-AB52-C73AEC031733}" type="presOf" srcId="{FA4BDBCC-1631-4606-B6AE-23C202BDAD5A}" destId="{DA0328A8-C1D2-4379-8207-38D2BD4B775C}" srcOrd="0" destOrd="0" presId="urn:microsoft.com/office/officeart/2005/8/layout/hList1"/>
    <dgm:cxn modelId="{846A1764-454F-4CA1-BE6F-EE95E29AC085}" type="presOf" srcId="{14F16993-9D0F-4876-8E91-514DC6515AC7}" destId="{58F99E40-3658-437B-B29C-C2AFD5F30CA9}" srcOrd="0" destOrd="0" presId="urn:microsoft.com/office/officeart/2005/8/layout/hList1"/>
    <dgm:cxn modelId="{E9FB6F74-F78D-4391-976A-E43C717B850E}" type="presOf" srcId="{C8D7A1EF-EB50-45D1-A3FB-2244065F8FDA}" destId="{58F99E40-3658-437B-B29C-C2AFD5F30CA9}" srcOrd="0" destOrd="2" presId="urn:microsoft.com/office/officeart/2005/8/layout/hList1"/>
    <dgm:cxn modelId="{6B875D18-D107-43BB-8A9D-368C2AF7942F}" srcId="{FA4BDBCC-1631-4606-B6AE-23C202BDAD5A}" destId="{ED154E53-C4C6-47B6-BBCA-6C7EA88F00E2}" srcOrd="0" destOrd="0" parTransId="{C146F5D9-18F5-4118-9F91-2662962818A1}" sibTransId="{75C92C55-CA6B-4A5C-9346-593C82D63D01}"/>
    <dgm:cxn modelId="{EB4576BB-B764-4CF8-BF14-8C9A540ADA2C}" type="presParOf" srcId="{DA0328A8-C1D2-4379-8207-38D2BD4B775C}" destId="{54FDF559-AF0F-40A9-87B0-E89F13A9D128}" srcOrd="0" destOrd="0" presId="urn:microsoft.com/office/officeart/2005/8/layout/hList1"/>
    <dgm:cxn modelId="{6FC7DE56-461A-41AA-9528-5679E9CE1F48}" type="presParOf" srcId="{54FDF559-AF0F-40A9-87B0-E89F13A9D128}" destId="{66BF657A-7E50-4144-AFC9-F39AD7722EDE}" srcOrd="0" destOrd="0" presId="urn:microsoft.com/office/officeart/2005/8/layout/hList1"/>
    <dgm:cxn modelId="{4AB2E7C8-5E65-4FC1-B451-BC3D25764405}" type="presParOf" srcId="{54FDF559-AF0F-40A9-87B0-E89F13A9D128}" destId="{58F99E40-3658-437B-B29C-C2AFD5F30C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CDFBD-8630-4A60-A6B9-E5478D8F0340}">
      <dsp:nvSpPr>
        <dsp:cNvPr id="0" name=""/>
        <dsp:cNvSpPr/>
      </dsp:nvSpPr>
      <dsp:spPr>
        <a:xfrm>
          <a:off x="0" y="0"/>
          <a:ext cx="4512568" cy="262080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Comic Sans MS" pitchFamily="66" charset="0"/>
            </a:rPr>
            <a:t>В Україні, за оцінками, починаючи з 1991 року, до </a:t>
          </a:r>
          <a:r>
            <a:rPr lang="ru-RU" sz="1400" b="1" kern="1200" dirty="0" smtClean="0">
              <a:solidFill>
                <a:schemeClr val="tx1"/>
              </a:solidFill>
              <a:latin typeface="Comic Sans MS" pitchFamily="66" charset="0"/>
            </a:rPr>
            <a:t>0,5 млн. </a:t>
          </a:r>
          <a:r>
            <a:rPr lang="ru-RU" sz="1400" kern="1200" dirty="0" smtClean="0">
              <a:solidFill>
                <a:schemeClr val="tx1"/>
              </a:solidFill>
              <a:latin typeface="Comic Sans MS" pitchFamily="66" charset="0"/>
            </a:rPr>
            <a:t>українських жінок були продані за кордон. За даними опитування, проведеного неурядовою організацією </a:t>
          </a:r>
          <a:r>
            <a:rPr lang="ru-RU" sz="1400" b="1" kern="1200" dirty="0" smtClean="0">
              <a:solidFill>
                <a:schemeClr val="tx1"/>
              </a:solidFill>
              <a:latin typeface="Comic Sans MS" pitchFamily="66" charset="0"/>
            </a:rPr>
            <a:t>«Ла Страда Україна» </a:t>
          </a:r>
          <a:r>
            <a:rPr lang="ru-RU" sz="1400" kern="1200" dirty="0" smtClean="0">
              <a:solidFill>
                <a:schemeClr val="tx1"/>
              </a:solidFill>
              <a:latin typeface="Comic Sans MS" pitchFamily="66" charset="0"/>
            </a:rPr>
            <a:t>в 2001–2003 роках, на основі вибірки з 106 жінок, що були продані з України, встановлено, що 3% були молодші 18 років. Державний департамент США повідомив, що в 2004 збільшилася кількість випадків, пов'язаних з торгівлею неповнолітніми.</a:t>
          </a:r>
          <a:endParaRPr lang="ru-RU" sz="14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27937" y="127937"/>
        <a:ext cx="4256694" cy="2364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E15F-575E-410A-8708-0F9B27C42381}">
      <dsp:nvSpPr>
        <dsp:cNvPr id="0" name=""/>
        <dsp:cNvSpPr/>
      </dsp:nvSpPr>
      <dsp:spPr>
        <a:xfrm>
          <a:off x="0" y="82662"/>
          <a:ext cx="2736324" cy="2736324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1483C-1942-4E35-8F8E-34FC3B5032B4}">
      <dsp:nvSpPr>
        <dsp:cNvPr id="0" name=""/>
        <dsp:cNvSpPr/>
      </dsp:nvSpPr>
      <dsp:spPr>
        <a:xfrm>
          <a:off x="1368162" y="82662"/>
          <a:ext cx="3192378" cy="273632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Служби, до яких може звернутися кожний, хто хоче отримати додаткову інформацію</a:t>
          </a:r>
          <a:r>
            <a:rPr lang="ru-RU" sz="1000" b="1" kern="1200" dirty="0" smtClean="0"/>
            <a:t>:</a:t>
          </a:r>
          <a:endParaRPr lang="ru-RU" sz="1000" kern="1200" dirty="0"/>
        </a:p>
      </dsp:txBody>
      <dsp:txXfrm>
        <a:off x="1368162" y="82662"/>
        <a:ext cx="3192378" cy="581468"/>
      </dsp:txXfrm>
    </dsp:sp>
    <dsp:sp modelId="{A970F12C-75E9-41F4-97A2-4C4F6D7264A6}">
      <dsp:nvSpPr>
        <dsp:cNvPr id="0" name=""/>
        <dsp:cNvSpPr/>
      </dsp:nvSpPr>
      <dsp:spPr>
        <a:xfrm>
          <a:off x="359142" y="664131"/>
          <a:ext cx="2018038" cy="2018038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E6DBB-F375-46C3-96D3-07DDD3DE52F1}">
      <dsp:nvSpPr>
        <dsp:cNvPr id="0" name=""/>
        <dsp:cNvSpPr/>
      </dsp:nvSpPr>
      <dsp:spPr>
        <a:xfrm>
          <a:off x="1368162" y="664131"/>
          <a:ext cx="3192378" cy="201803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  -  Служба «Довіра», тел. 8-800-500-22-50 – національна безкоштовна гаряча лінія з протидії торгівлі людьми;</a:t>
          </a:r>
          <a:endParaRPr lang="ru-RU" sz="1000" kern="1200" dirty="0"/>
        </a:p>
      </dsp:txBody>
      <dsp:txXfrm>
        <a:off x="1368162" y="664131"/>
        <a:ext cx="3192378" cy="581468"/>
      </dsp:txXfrm>
    </dsp:sp>
    <dsp:sp modelId="{1CAF1A25-D311-4235-88C4-D201F9D2226A}">
      <dsp:nvSpPr>
        <dsp:cNvPr id="0" name=""/>
        <dsp:cNvSpPr/>
      </dsp:nvSpPr>
      <dsp:spPr>
        <a:xfrm>
          <a:off x="718285" y="1245600"/>
          <a:ext cx="1299753" cy="129975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EE1AB-A787-4FF8-9594-1171733228C5}">
      <dsp:nvSpPr>
        <dsp:cNvPr id="0" name=""/>
        <dsp:cNvSpPr/>
      </dsp:nvSpPr>
      <dsp:spPr>
        <a:xfrm>
          <a:off x="1368162" y="1245600"/>
          <a:ext cx="3192378" cy="1299753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  Житомирська міська організація «Авенір»,                        тел. 0412 448-525;</a:t>
          </a:r>
          <a:endParaRPr lang="ru-RU" sz="1000" kern="1200" dirty="0"/>
        </a:p>
      </dsp:txBody>
      <dsp:txXfrm>
        <a:off x="1368162" y="1245600"/>
        <a:ext cx="3192378" cy="581468"/>
      </dsp:txXfrm>
    </dsp:sp>
    <dsp:sp modelId="{AC1743E4-F312-4218-B7E0-2C07013F2C32}">
      <dsp:nvSpPr>
        <dsp:cNvPr id="0" name=""/>
        <dsp:cNvSpPr/>
      </dsp:nvSpPr>
      <dsp:spPr>
        <a:xfrm>
          <a:off x="1077427" y="1827069"/>
          <a:ext cx="581468" cy="58146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F1D92-B080-4D59-88F6-2B93C7EB694D}">
      <dsp:nvSpPr>
        <dsp:cNvPr id="0" name=""/>
        <dsp:cNvSpPr/>
      </dsp:nvSpPr>
      <dsp:spPr>
        <a:xfrm>
          <a:off x="1368162" y="1827069"/>
          <a:ext cx="3192378" cy="581468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omic Sans MS" pitchFamily="66" charset="0"/>
            </a:rPr>
            <a:t>    - Житомирський міський центр соціальних служб дітей, сім’ї та молоді, тел. О412-470-944;</a:t>
          </a:r>
          <a:endParaRPr lang="ru-RU" sz="1000" kern="1200" dirty="0">
            <a:latin typeface="Comic Sans MS" pitchFamily="66" charset="0"/>
          </a:endParaRPr>
        </a:p>
      </dsp:txBody>
      <dsp:txXfrm>
        <a:off x="1368162" y="1827069"/>
        <a:ext cx="3192378" cy="581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72F62-0110-4622-8BB7-D2D0D42C880C}">
      <dsp:nvSpPr>
        <dsp:cNvPr id="0" name=""/>
        <dsp:cNvSpPr/>
      </dsp:nvSpPr>
      <dsp:spPr>
        <a:xfrm>
          <a:off x="0" y="48632"/>
          <a:ext cx="8881110" cy="687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Торгівля людьми – це вербування, перевезення, передача або прийом людей з використанням погрози або сили, викрадення, обману. Примусу, зловживання владою, сплати грошей або отримання грошей чи пільг з метою отримання однією Людиною контролю над іншою Людиною для подальшої експлуатації.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1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Торг</a:t>
          </a:r>
          <a:r>
            <a:rPr lang="uk-UA" sz="21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</a:t>
          </a:r>
          <a:r>
            <a:rPr lang="ru-RU" sz="21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вля людьми – </a:t>
          </a:r>
          <a:r>
            <a:rPr lang="uk-UA" sz="21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злочин, який карається і переслідується Кримінальним законодавством.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Стаття 149. Торгівля людьми або інша незаконна угода щодо передачі людини.</a:t>
          </a:r>
          <a:r>
            <a:rPr lang="ru-RU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Продаж, інша оплатна передача людини, а так само здійснення стосовно неї будь-якої іншої незаконної угоди, пов’язаної із законним чи незаконним переміщенням за її згодою або без згоди через державний кордон України для подальшого продажу чи іншої передачі іншій особі з метою сексуальної експлуатації, використання в порнобізнесі, втягнення у злочинну діяльність, залучення у боргову кабалу, усиновлення (удочеріння) в комерційних цілях, використання у збройних конфліктах, експлуатація її праці, караються позбавленням волі на строк від трьох до восьми років.</a:t>
          </a:r>
          <a:r>
            <a:rPr lang="ru-RU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uk-UA" sz="21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                                                                              </a:t>
          </a:r>
          <a:endParaRPr lang="ru-RU" sz="2100" b="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5834" y="384466"/>
        <a:ext cx="8209442" cy="6207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C0B18-33EE-40CB-A1EE-9DD784FCC81C}">
      <dsp:nvSpPr>
        <dsp:cNvPr id="0" name=""/>
        <dsp:cNvSpPr/>
      </dsp:nvSpPr>
      <dsp:spPr>
        <a:xfrm>
          <a:off x="0" y="143997"/>
          <a:ext cx="6506225" cy="2442959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Серед основних причин розповсюдження торгівлі людьми в Україні експерти називають такі:</a:t>
          </a:r>
          <a:endParaRPr lang="ru-RU" sz="3600" kern="1200" dirty="0"/>
        </a:p>
      </dsp:txBody>
      <dsp:txXfrm>
        <a:off x="119255" y="263252"/>
        <a:ext cx="6267715" cy="2204449"/>
      </dsp:txXfrm>
    </dsp:sp>
    <dsp:sp modelId="{9EA979DC-DED2-4C44-9BA3-5A2D2F793583}">
      <dsp:nvSpPr>
        <dsp:cNvPr id="0" name=""/>
        <dsp:cNvSpPr/>
      </dsp:nvSpPr>
      <dsp:spPr>
        <a:xfrm>
          <a:off x="0" y="2646715"/>
          <a:ext cx="6506225" cy="402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73" tIns="45720" rIns="256032" bIns="45720" numCol="1" spcCol="1270" anchor="t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складне економічне становище громадян и безробіття;</a:t>
          </a:r>
          <a:endParaRPr lang="ru-RU" sz="2800" kern="1200" dirty="0">
            <a:cs typeface="Traditional Arabic" pitchFamily="18" charset="-78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недостатня поінформованість про можливості працевлаштування за кордоном, незнання міграційного законодавства;</a:t>
          </a:r>
          <a:endParaRPr lang="ru-RU" sz="2800" kern="1200" dirty="0">
            <a:cs typeface="Traditional Arabic" pitchFamily="18" charset="-78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попит на дешеву робочу силу в країнах призначення;</a:t>
          </a:r>
          <a:endParaRPr lang="ru-RU" sz="2800" kern="1200" dirty="0">
            <a:cs typeface="Traditional Arabic" pitchFamily="18" charset="-78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активна діяльність злочинних угрупувань.</a:t>
          </a:r>
          <a:endParaRPr lang="ru-RU" sz="2800" kern="1200" dirty="0">
            <a:cs typeface="Traditional Arabic" pitchFamily="18" charset="-78"/>
          </a:endParaRPr>
        </a:p>
      </dsp:txBody>
      <dsp:txXfrm>
        <a:off x="0" y="2646715"/>
        <a:ext cx="6506225" cy="4024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1C7DA-BB5D-492B-B004-2784AD3CF90E}">
      <dsp:nvSpPr>
        <dsp:cNvPr id="0" name=""/>
        <dsp:cNvSpPr/>
      </dsp:nvSpPr>
      <dsp:spPr>
        <a:xfrm>
          <a:off x="0" y="117023"/>
          <a:ext cx="3312368" cy="938802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baseline="0" dirty="0" smtClean="0">
              <a:solidFill>
                <a:schemeClr val="tx1"/>
              </a:solidFill>
            </a:rPr>
            <a:t>За даними Державного комітету статистики, рівень зарєестрованих безробіття країні в 2008 році становив 2,5%. Кількість безробітних, які перебувають на обліку в державній службі зайнятості, становить 694, 7 тис. громадян України. На одне вільне робоче місце претендують 3 особи.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161696" y="278719"/>
        <a:ext cx="2988976" cy="90646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19F39-CFA4-442C-8653-978A93B154A7}">
      <dsp:nvSpPr>
        <dsp:cNvPr id="0" name=""/>
        <dsp:cNvSpPr/>
      </dsp:nvSpPr>
      <dsp:spPr>
        <a:xfrm>
          <a:off x="0" y="640759"/>
          <a:ext cx="2976372" cy="730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baseline="0" dirty="0" smtClean="0"/>
            <a:t>Торгівлю людьми досить часто плутають з іншими явищами, в основному, з незаконним перевезенням мігрантів. Наведена таблиця характеризує різницю між цими поняттями.</a:t>
          </a:r>
          <a:endParaRPr lang="ru-RU" sz="3000" kern="1200" dirty="0"/>
        </a:p>
      </dsp:txBody>
      <dsp:txXfrm>
        <a:off x="145295" y="786054"/>
        <a:ext cx="2685782" cy="70102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F657A-7E50-4144-AFC9-F39AD7722EDE}">
      <dsp:nvSpPr>
        <dsp:cNvPr id="0" name=""/>
        <dsp:cNvSpPr/>
      </dsp:nvSpPr>
      <dsp:spPr>
        <a:xfrm>
          <a:off x="0" y="87353"/>
          <a:ext cx="7248872" cy="9792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0" y="87353"/>
        <a:ext cx="7248872" cy="979200"/>
      </dsp:txXfrm>
    </dsp:sp>
    <dsp:sp modelId="{58F99E40-3658-437B-B29C-C2AFD5F30CA9}">
      <dsp:nvSpPr>
        <dsp:cNvPr id="0" name=""/>
        <dsp:cNvSpPr/>
      </dsp:nvSpPr>
      <dsp:spPr>
        <a:xfrm>
          <a:off x="0" y="1066553"/>
          <a:ext cx="7248872" cy="727974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дії: залучення, перевезених, передачу, переховування або одержання людей;</a:t>
          </a:r>
          <a:endParaRPr lang="ru-RU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способи: загроза силою або її застосування, обман, викрадення, зловживання владою або становищем, або підкуп, у вигляді платежів, для отримання згоди особи;</a:t>
          </a:r>
          <a:endParaRPr lang="ru-RU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експлуатація, яка включає, як мінімум, проституції інших осіб або інших форм сексуальної експлуатації, послуги, рабство, вилучення органів.</a:t>
          </a:r>
          <a:endParaRPr lang="ru-RU" sz="3400" kern="1200" dirty="0"/>
        </a:p>
      </dsp:txBody>
      <dsp:txXfrm>
        <a:off x="0" y="1066553"/>
        <a:ext cx="7248872" cy="727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1" y="3976796"/>
            <a:ext cx="8161020" cy="27440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1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1817" y="0"/>
            <a:ext cx="76810" cy="128016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25" y="0"/>
            <a:ext cx="1400175" cy="128016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12376657"/>
            <a:ext cx="9601200" cy="42672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2560321"/>
            <a:ext cx="7120890" cy="1997287"/>
          </a:xfrm>
        </p:spPr>
        <p:txBody>
          <a:bodyPr bIns="0" anchor="b" anchorCtr="0">
            <a:noAutofit/>
          </a:bodyPr>
          <a:lstStyle>
            <a:lvl1pPr>
              <a:defRPr sz="59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4551680"/>
            <a:ext cx="7120890" cy="14224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3400" baseline="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520815" y="12339320"/>
            <a:ext cx="1600200" cy="42672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321040" y="12339320"/>
            <a:ext cx="1258824" cy="42672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80060" y="12340742"/>
            <a:ext cx="5880735" cy="4267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510188" y="12374880"/>
            <a:ext cx="8091012" cy="42672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31" y="9790855"/>
            <a:ext cx="7280909" cy="2157307"/>
          </a:xfrm>
        </p:spPr>
        <p:txBody>
          <a:bodyPr anchor="t">
            <a:normAutofit/>
          </a:bodyPr>
          <a:lstStyle>
            <a:lvl1pPr algn="r">
              <a:defRPr sz="59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0231" y="7680960"/>
            <a:ext cx="7280909" cy="2109893"/>
          </a:xfrm>
        </p:spPr>
        <p:txBody>
          <a:bodyPr anchor="b">
            <a:normAutofit/>
          </a:bodyPr>
          <a:lstStyle>
            <a:lvl1pPr marL="0" indent="0" algn="r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2179" cy="128016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520940" y="12339320"/>
            <a:ext cx="1600200" cy="46085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9179814" y="12339320"/>
            <a:ext cx="400050" cy="46085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600200" y="12339320"/>
            <a:ext cx="5840730" cy="462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0579" y="0"/>
            <a:ext cx="76810" cy="128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80060" y="3698240"/>
            <a:ext cx="4240530" cy="7680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880610" y="3698240"/>
            <a:ext cx="4240530" cy="7680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3698240"/>
            <a:ext cx="4242197" cy="76750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2200" b="1" i="0" cap="all" spc="140" baseline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880610" y="3698240"/>
            <a:ext cx="4242197" cy="76750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2200" b="1" i="0" cap="all" spc="140" baseline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" y="4551680"/>
            <a:ext cx="4240530" cy="682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880610" y="4551680"/>
            <a:ext cx="4240530" cy="682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80060" y="2844800"/>
            <a:ext cx="3520440" cy="170688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2500" b="1" i="0" cap="all" spc="140" baseline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640580" y="2844800"/>
            <a:ext cx="4480560" cy="7680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0061" y="4693918"/>
            <a:ext cx="3520440" cy="583753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850490"/>
            <a:ext cx="3523640" cy="1706880"/>
          </a:xfrm>
        </p:spPr>
        <p:txBody>
          <a:bodyPr anchor="b">
            <a:normAutofit/>
          </a:bodyPr>
          <a:lstStyle>
            <a:lvl1pPr algn="l">
              <a:defRPr lang="en-US" sz="2500" b="1" i="0" kern="1200" cap="all" spc="14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8016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84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46981" y="2901696"/>
            <a:ext cx="4483760" cy="757854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4693920"/>
            <a:ext cx="3523640" cy="583753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640580" y="2844800"/>
            <a:ext cx="4480560" cy="29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0580" y="10522796"/>
            <a:ext cx="4480560" cy="29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62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1" y="512662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1099625"/>
            <a:ext cx="2160270" cy="10335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1092403"/>
            <a:ext cx="6320790" cy="103436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9" y="9881234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>
              <a:lnSpc>
                <a:spcPct val="100000"/>
              </a:lnSpc>
            </a:pPr>
            <a:endParaRPr lang="en-US" sz="25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9" y="9881234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>
              <a:lnSpc>
                <a:spcPct val="100000"/>
              </a:lnSpc>
            </a:pPr>
            <a:endParaRPr lang="en-US" sz="25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10352407"/>
            <a:ext cx="9603702" cy="245363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129280"/>
            <a:ext cx="4080510" cy="28448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80006"/>
            <a:ext cx="4080510" cy="34078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823269"/>
            <a:ext cx="9601200" cy="139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7" y="10271651"/>
            <a:ext cx="9601269" cy="237281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10187941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97759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2987042"/>
            <a:ext cx="8161020" cy="6969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64761" y="11417481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" y="10352407"/>
            <a:ext cx="9603702" cy="245363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>
              <a:lnSpc>
                <a:spcPct val="100000"/>
              </a:lnSpc>
            </a:pPr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9" y="9881234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>
              <a:lnSpc>
                <a:spcPct val="100000"/>
              </a:lnSpc>
            </a:pPr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9" y="9881234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>
              <a:lnSpc>
                <a:spcPct val="100000"/>
              </a:lnSpc>
            </a:pPr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6783070"/>
            <a:ext cx="8161020" cy="2542540"/>
          </a:xfrm>
        </p:spPr>
        <p:txBody>
          <a:bodyPr anchor="t"/>
          <a:lstStyle>
            <a:lvl1pPr algn="l">
              <a:defRPr sz="5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982721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823269"/>
            <a:ext cx="9601200" cy="139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7" y="10271651"/>
            <a:ext cx="9601269" cy="237281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97759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10187941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/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64761" y="11417481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20090" y="2867559"/>
            <a:ext cx="3840480" cy="72371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040630" y="2867559"/>
            <a:ext cx="3840480" cy="72371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97759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/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10187941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/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2865544"/>
            <a:ext cx="3840480" cy="1194222"/>
          </a:xfrm>
        </p:spPr>
        <p:txBody>
          <a:bodyPr anchor="b">
            <a:normAutofit/>
          </a:bodyPr>
          <a:lstStyle>
            <a:lvl1pPr marL="0" indent="0">
              <a:buNone/>
              <a:defRPr sz="2800" b="0" baseline="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630" y="2865544"/>
            <a:ext cx="3840480" cy="119422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64761" y="11417481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720090" y="4124960"/>
            <a:ext cx="3840480" cy="5974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5040630" y="4124960"/>
            <a:ext cx="3840480" cy="5974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" y="9352283"/>
            <a:ext cx="7810976" cy="293370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10699113"/>
            <a:ext cx="9604537" cy="210248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/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" y="9283700"/>
            <a:ext cx="8058610" cy="173282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501" y="10632985"/>
            <a:ext cx="9603701" cy="1736549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10699113"/>
            <a:ext cx="9604537" cy="210248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/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10045704"/>
            <a:ext cx="3450430" cy="225361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501" y="10632985"/>
            <a:ext cx="9603701" cy="1736549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06" y="9981105"/>
            <a:ext cx="3597543" cy="17634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" y="9352283"/>
            <a:ext cx="7810976" cy="293370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10699113"/>
            <a:ext cx="9604537" cy="210248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/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89" y="1137920"/>
            <a:ext cx="3552444" cy="1706880"/>
          </a:xfrm>
        </p:spPr>
        <p:txBody>
          <a:bodyPr anchor="b">
            <a:noAutofit/>
          </a:bodyPr>
          <a:lstStyle>
            <a:lvl1pPr algn="l">
              <a:defRPr sz="31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9283700"/>
            <a:ext cx="8058610" cy="173282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501" y="10632985"/>
            <a:ext cx="9603701" cy="1736549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137920"/>
            <a:ext cx="4080510" cy="782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0088" y="2850490"/>
            <a:ext cx="3552444" cy="6144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97759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/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10187941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marL="0" algn="ctr" defTabSz="1280160" rtl="0" eaLnBrk="1" latinLnBrk="0" hangingPunct="1"/>
            <a:endParaRPr lang="en-US" sz="25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600" y="1137921"/>
            <a:ext cx="4080510" cy="7823198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64761" y="11417481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0489" y="1137920"/>
            <a:ext cx="3552444" cy="1706880"/>
          </a:xfrm>
        </p:spPr>
        <p:txBody>
          <a:bodyPr anchor="b">
            <a:noAutofit/>
          </a:bodyPr>
          <a:lstStyle>
            <a:lvl1pPr algn="l">
              <a:defRPr sz="31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10489" y="2844800"/>
            <a:ext cx="3550444" cy="6151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36412" y="10486511"/>
            <a:ext cx="7752082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39451" y="1898384"/>
            <a:ext cx="7538720" cy="901906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0130" y="1884683"/>
            <a:ext cx="7538720" cy="901906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07998" y="1310529"/>
            <a:ext cx="596223" cy="1059949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016709" y="1630973"/>
            <a:ext cx="1058266" cy="595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561" y="3350545"/>
            <a:ext cx="6009641" cy="3412435"/>
          </a:xfrm>
        </p:spPr>
        <p:txBody>
          <a:bodyPr anchor="b">
            <a:normAutofit/>
          </a:bodyPr>
          <a:lstStyle>
            <a:lvl1pPr>
              <a:defRPr sz="67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562" y="6975028"/>
            <a:ext cx="5997788" cy="2844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9210" y="10000841"/>
            <a:ext cx="1274512" cy="681567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2748" y="10000841"/>
            <a:ext cx="5286587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627" y="10000841"/>
            <a:ext cx="581724" cy="681567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10187941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97759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64761" y="11417481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10187941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97759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64761" y="11417481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28" y="4180270"/>
            <a:ext cx="6566746" cy="2542540"/>
          </a:xfrm>
        </p:spPr>
        <p:txBody>
          <a:bodyPr anchor="b"/>
          <a:lstStyle>
            <a:lvl1pPr algn="ctr">
              <a:defRPr sz="56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9081" y="6953959"/>
            <a:ext cx="6543040" cy="2444421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63370" y="3959960"/>
            <a:ext cx="3360420" cy="6725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96612" y="3956051"/>
            <a:ext cx="3360420" cy="67297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5764" y="3961649"/>
            <a:ext cx="3086497" cy="153105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3" y="3961647"/>
            <a:ext cx="3091586" cy="153619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63370" y="5496154"/>
            <a:ext cx="3389224" cy="5188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77408" y="5496984"/>
            <a:ext cx="3389224" cy="5188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63787" y="11308338"/>
            <a:ext cx="8107681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692316" y="1129638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694987" y="1126541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86666" y="1076820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87300" y="1075334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489663" y="548712"/>
            <a:ext cx="596223" cy="1059949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62134" y="853400"/>
            <a:ext cx="1058266" cy="595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64425" y="3770748"/>
            <a:ext cx="3218068" cy="2805669"/>
          </a:xfrm>
        </p:spPr>
        <p:txBody>
          <a:bodyPr anchor="b">
            <a:normAutofit/>
          </a:bodyPr>
          <a:lstStyle>
            <a:lvl1pPr algn="ctr"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097005" y="2148521"/>
            <a:ext cx="3171832" cy="8634246"/>
          </a:xfrm>
        </p:spPr>
        <p:txBody>
          <a:bodyPr anchor="ctr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05533" y="6764329"/>
            <a:ext cx="3201336" cy="3920747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658783" y="10986590"/>
            <a:ext cx="1274512" cy="681567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60283" y="10881290"/>
            <a:ext cx="3698737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935179" y="11007663"/>
            <a:ext cx="581724" cy="681567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63787" y="11308338"/>
            <a:ext cx="8107681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86666" y="1076820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82311" y="1074769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692316" y="1129638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688008" y="1127317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489663" y="548712"/>
            <a:ext cx="596223" cy="1059949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62134" y="853400"/>
            <a:ext cx="1058266" cy="595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61745" y="3772205"/>
            <a:ext cx="3216402" cy="2799283"/>
          </a:xfrm>
        </p:spPr>
        <p:txBody>
          <a:bodyPr anchor="b">
            <a:normAutofit/>
          </a:bodyPr>
          <a:lstStyle>
            <a:lvl1pPr algn="ctr"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143546" y="2253574"/>
            <a:ext cx="3059556" cy="847356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4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09751" y="6759245"/>
            <a:ext cx="3197200" cy="3925824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663233" y="10992312"/>
            <a:ext cx="1274512" cy="681567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60299" y="10884605"/>
            <a:ext cx="3484995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940194" y="11013385"/>
            <a:ext cx="581724" cy="681567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3" y="1727957"/>
            <a:ext cx="1502410" cy="88926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3134" y="2065118"/>
            <a:ext cx="5437718" cy="8218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80111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0489" y="6946750"/>
            <a:ext cx="5376672" cy="2951480"/>
          </a:xfrm>
        </p:spPr>
        <p:txBody>
          <a:bodyPr>
            <a:normAutofit/>
          </a:bodyPr>
          <a:lstStyle>
            <a:lvl1pPr marL="0" indent="0" algn="l">
              <a:buNone/>
              <a:defRPr sz="3400" b="0" i="0" cap="none" spc="168" baseline="0">
                <a:solidFill>
                  <a:schemeClr val="tx2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1050" y="12001500"/>
            <a:ext cx="920115" cy="54525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80111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26891" y="2645664"/>
            <a:ext cx="5376672" cy="4301338"/>
          </a:xfrm>
        </p:spPr>
        <p:txBody>
          <a:bodyPr>
            <a:normAutofit/>
          </a:bodyPr>
          <a:lstStyle>
            <a:lvl1pPr>
              <a:defRPr sz="56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80111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764116" y="0"/>
            <a:ext cx="3563456" cy="128016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90036" y="426723"/>
            <a:ext cx="9021128" cy="1991362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88036" y="2423770"/>
            <a:ext cx="9025128" cy="9217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930490" y="2613659"/>
            <a:ext cx="5376672" cy="27559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400" b="0" i="0" cap="none" spc="168" baseline="0">
                <a:solidFill>
                  <a:schemeClr val="tx2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6004" y="255066"/>
            <a:ext cx="3492456" cy="12546537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20492" y="5405121"/>
            <a:ext cx="5386020" cy="4978402"/>
          </a:xfrm>
        </p:spPr>
        <p:txBody>
          <a:bodyPr anchor="t">
            <a:normAutofit/>
          </a:bodyPr>
          <a:lstStyle>
            <a:lvl1pPr>
              <a:defRPr kumimoji="0" lang="en-US" sz="5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90036" y="2423770"/>
            <a:ext cx="4464558" cy="92171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846606" y="2423770"/>
            <a:ext cx="4464558" cy="92171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90036" y="3379624"/>
            <a:ext cx="4464558" cy="82612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846606" y="3379624"/>
            <a:ext cx="4464558" cy="82612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36" y="2423772"/>
            <a:ext cx="4460558" cy="95122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 spc="0" baseline="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46606" y="2423772"/>
            <a:ext cx="4460558" cy="9512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 i="0" spc="0" baseline="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6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69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4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8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8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7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7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6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5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5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2976372" cy="242377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964733" y="995680"/>
            <a:ext cx="5316429" cy="1064524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35" y="2873248"/>
            <a:ext cx="2976372" cy="8790432"/>
          </a:xfrm>
        </p:spPr>
        <p:txBody>
          <a:bodyPr>
            <a:normAutofit/>
          </a:bodyPr>
          <a:lstStyle>
            <a:lvl1pPr marL="0" indent="0">
              <a:buNone/>
              <a:defRPr lang="en-US" sz="2200" b="0" i="0" kern="1200" cap="none" spc="42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marL="0" lvl="0" indent="0" algn="l" defTabSz="1280006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0447" y="0"/>
            <a:ext cx="6020753" cy="12801600"/>
          </a:xfrm>
        </p:spPr>
        <p:txBody>
          <a:bodyPr anchor="ctr" anchorCtr="0"/>
          <a:lstStyle>
            <a:lvl1pPr marL="0" indent="0" algn="ctr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90035" y="426721"/>
            <a:ext cx="2976372" cy="2418078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88036" y="2867558"/>
            <a:ext cx="2976372" cy="879612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240001" indent="2223">
              <a:buNone/>
              <a:defRPr>
                <a:solidFill>
                  <a:schemeClr val="bg2"/>
                </a:solidFill>
              </a:defRPr>
            </a:lvl2pPr>
            <a:lvl3pPr marL="482226" indent="8889">
              <a:buNone/>
              <a:defRPr>
                <a:solidFill>
                  <a:schemeClr val="bg2"/>
                </a:solidFill>
              </a:defRPr>
            </a:lvl3pPr>
            <a:lvl4pPr marL="722226" indent="4445">
              <a:buNone/>
              <a:defRPr>
                <a:solidFill>
                  <a:schemeClr val="bg2"/>
                </a:solidFill>
              </a:defRPr>
            </a:lvl4pPr>
            <a:lvl5pPr marL="964449" indent="-2223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20040" y="614480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9528" y="810436"/>
            <a:ext cx="8722149" cy="580339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8495" y="3397718"/>
            <a:ext cx="8161020" cy="3413760"/>
          </a:xfrm>
        </p:spPr>
        <p:txBody>
          <a:bodyPr lIns="64001" rIns="64001" bIns="64001"/>
          <a:lstStyle>
            <a:lvl1pPr algn="r">
              <a:defRPr sz="63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58495" y="6878726"/>
            <a:ext cx="8161020" cy="1706880"/>
          </a:xfrm>
        </p:spPr>
        <p:txBody>
          <a:bodyPr lIns="256001" tIns="0"/>
          <a:lstStyle>
            <a:lvl1pPr marL="51199" indent="0" algn="r">
              <a:spcBef>
                <a:spcPts val="0"/>
              </a:spcBef>
              <a:buNone/>
              <a:defRPr sz="2800">
                <a:solidFill>
                  <a:schemeClr val="bg2">
                    <a:shade val="25000"/>
                  </a:schemeClr>
                </a:solidFill>
              </a:defRPr>
            </a:lvl1pPr>
            <a:lvl2pPr marL="640003" indent="0" algn="ctr">
              <a:buNone/>
            </a:lvl2pPr>
            <a:lvl3pPr marL="1280006" indent="0" algn="ctr">
              <a:buNone/>
            </a:lvl3pPr>
            <a:lvl4pPr marL="1920009" indent="0" algn="ctr">
              <a:buNone/>
            </a:lvl4pPr>
            <a:lvl5pPr marL="2560013" indent="0" algn="ctr">
              <a:buNone/>
            </a:lvl5pPr>
            <a:lvl6pPr marL="3200016" indent="0" algn="ctr">
              <a:buNone/>
            </a:lvl6pPr>
            <a:lvl7pPr marL="3840019" indent="0" algn="ctr">
              <a:buNone/>
            </a:lvl7pPr>
            <a:lvl8pPr marL="4480022" indent="0" algn="ctr">
              <a:buNone/>
            </a:lvl8pPr>
            <a:lvl9pPr marL="5120025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66" y="9302496"/>
            <a:ext cx="8593074" cy="196291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66" y="989991"/>
            <a:ext cx="8593074" cy="781751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20040" y="614480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528" y="810439"/>
            <a:ext cx="8722149" cy="810381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61" y="9200083"/>
            <a:ext cx="8593074" cy="1263091"/>
          </a:xfrm>
        </p:spPr>
        <p:txBody>
          <a:bodyPr lIns="128001" bIns="0" anchor="b"/>
          <a:lstStyle>
            <a:lvl1pPr algn="l">
              <a:buNone/>
              <a:defRPr sz="5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1761" y="10499037"/>
            <a:ext cx="8593074" cy="785165"/>
          </a:xfrm>
        </p:spPr>
        <p:txBody>
          <a:bodyPr lIns="166401" tIns="0" anchor="t"/>
          <a:lstStyle>
            <a:lvl1pPr marL="0" marR="51199" indent="0" algn="l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70" y="989990"/>
            <a:ext cx="4128516" cy="819302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3128" y="989990"/>
            <a:ext cx="4128516" cy="819302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66" y="9302496"/>
            <a:ext cx="8593074" cy="196291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585" y="1081618"/>
            <a:ext cx="4128516" cy="1478702"/>
          </a:xfrm>
        </p:spPr>
        <p:txBody>
          <a:bodyPr lIns="204802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84777" y="1081618"/>
            <a:ext cx="4128516" cy="1478702"/>
          </a:xfrm>
        </p:spPr>
        <p:txBody>
          <a:bodyPr lIns="192002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37585" y="2702560"/>
            <a:ext cx="4128516" cy="6514592"/>
          </a:xfrm>
        </p:spPr>
        <p:txBody>
          <a:bodyPr anchor="t"/>
          <a:lstStyle>
            <a:lvl1pPr algn="l">
              <a:defRPr sz="3400"/>
            </a:lvl1pPr>
            <a:lvl2pPr algn="l">
              <a:defRPr sz="2800"/>
            </a:lvl2pPr>
            <a:lvl3pPr algn="l">
              <a:defRPr sz="2500"/>
            </a:lvl3pPr>
            <a:lvl4pPr algn="l">
              <a:defRPr sz="2200"/>
            </a:lvl4pPr>
            <a:lvl5pPr algn="l"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84777" y="2702560"/>
            <a:ext cx="4128516" cy="6514592"/>
          </a:xfrm>
        </p:spPr>
        <p:txBody>
          <a:bodyPr anchor="t"/>
          <a:lstStyle>
            <a:lvl1pPr algn="l">
              <a:defRPr sz="3400"/>
            </a:lvl1pPr>
            <a:lvl2pPr algn="l">
              <a:defRPr sz="2800"/>
            </a:lvl2pPr>
            <a:lvl3pPr algn="l">
              <a:defRPr sz="2500"/>
            </a:lvl3pPr>
            <a:lvl4pPr algn="l">
              <a:defRPr sz="2200"/>
            </a:lvl4pPr>
            <a:lvl5pPr algn="l"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0061" y="2987043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0610" y="2987043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0040" y="614480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723" y="995680"/>
            <a:ext cx="3120390" cy="1706880"/>
          </a:xfrm>
        </p:spPr>
        <p:txBody>
          <a:bodyPr anchor="b"/>
          <a:lstStyle>
            <a:lvl1pPr algn="l">
              <a:buNone/>
              <a:defRPr sz="31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15789" y="2702564"/>
            <a:ext cx="3120390" cy="7851409"/>
          </a:xfrm>
        </p:spPr>
        <p:txBody>
          <a:bodyPr lIns="128001"/>
          <a:lstStyle>
            <a:lvl1pPr marL="25600" marR="2560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99442" y="1736269"/>
            <a:ext cx="4857467" cy="8818884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tx1"/>
                </a:solidFill>
              </a:defRPr>
            </a:lvl2pPr>
            <a:lvl3pPr>
              <a:defRPr sz="3400">
                <a:solidFill>
                  <a:schemeClr val="tx1"/>
                </a:solidFill>
              </a:defRPr>
            </a:lvl3pPr>
            <a:lvl4pPr>
              <a:defRPr sz="2800">
                <a:solidFill>
                  <a:schemeClr val="tx1"/>
                </a:solidFill>
              </a:defRPr>
            </a:lvl4pPr>
            <a:lvl5pPr>
              <a:defRPr sz="28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20040" y="614480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720842" y="810436"/>
            <a:ext cx="2440835" cy="81076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9355838"/>
            <a:ext cx="8641080" cy="1962912"/>
          </a:xfrm>
        </p:spPr>
        <p:txBody>
          <a:bodyPr anchor="t"/>
          <a:lstStyle>
            <a:lvl1pPr algn="l">
              <a:buNone/>
              <a:defRPr sz="5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785848" y="995680"/>
            <a:ext cx="2352294" cy="7861429"/>
          </a:xfrm>
        </p:spPr>
        <p:txBody>
          <a:bodyPr lIns="128001"/>
          <a:lstStyle>
            <a:lvl1pPr marL="64001" indent="0" algn="l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2554" y="813434"/>
            <a:ext cx="6221578" cy="81076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5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66" y="9302496"/>
            <a:ext cx="8593074" cy="196291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8066" y="989991"/>
            <a:ext cx="8593074" cy="781751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995688"/>
            <a:ext cx="2080260" cy="9814558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0070" y="995686"/>
            <a:ext cx="6240780" cy="981456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6012" y="189653"/>
            <a:ext cx="9409176" cy="1244125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62712" y="5492857"/>
            <a:ext cx="7505328" cy="459909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51286" y="5496650"/>
            <a:ext cx="1249865" cy="459150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98351" y="5855095"/>
            <a:ext cx="955735" cy="387461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7759" y="5703829"/>
            <a:ext cx="7295237" cy="4191337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6167" y="8633834"/>
            <a:ext cx="800100" cy="853440"/>
          </a:xfrm>
        </p:spPr>
        <p:txBody>
          <a:bodyPr/>
          <a:lstStyle>
            <a:lvl1pPr algn="ctr">
              <a:defRPr sz="39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68913" y="8510649"/>
            <a:ext cx="7092924" cy="124015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5921" y="5860288"/>
            <a:ext cx="7098911" cy="3878411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945" y="8676640"/>
            <a:ext cx="6880860" cy="853440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spc="420" baseline="0">
                <a:solidFill>
                  <a:srgbClr val="FFFFFF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40" y="6023798"/>
            <a:ext cx="6960870" cy="2275842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6012" y="189653"/>
            <a:ext cx="9409176" cy="1244125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74575" y="5499947"/>
            <a:ext cx="8678418" cy="459909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6039" y="5689603"/>
            <a:ext cx="8435490" cy="4191337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79" y="5974081"/>
            <a:ext cx="8081010" cy="2418082"/>
          </a:xfrm>
        </p:spPr>
        <p:txBody>
          <a:bodyPr anchor="b" anchorCtr="0">
            <a:noAutofit/>
          </a:bodyPr>
          <a:lstStyle>
            <a:lvl1pPr algn="ctr" defTabSz="1280006" rtl="0" eaLnBrk="1" latinLnBrk="0" hangingPunct="1">
              <a:spcBef>
                <a:spcPct val="0"/>
              </a:spcBef>
              <a:buNone/>
              <a:defRPr lang="en-US" sz="56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9271" y="8477507"/>
            <a:ext cx="8209026" cy="1240152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279" y="8600686"/>
            <a:ext cx="8081010" cy="9777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spc="350" baseline="0">
                <a:solidFill>
                  <a:srgbClr val="FFFFFF"/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9546" y="5831840"/>
            <a:ext cx="8208479" cy="3878411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34" y="762295"/>
            <a:ext cx="8673706" cy="19402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434" y="3208932"/>
            <a:ext cx="4240530" cy="822716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3208932"/>
            <a:ext cx="4240530" cy="822716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34" y="762295"/>
            <a:ext cx="8673706" cy="19402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436" y="3215218"/>
            <a:ext cx="4242197" cy="1194222"/>
          </a:xfrm>
        </p:spPr>
        <p:txBody>
          <a:bodyPr anchor="b">
            <a:noAutofit/>
          </a:bodyPr>
          <a:lstStyle>
            <a:lvl1pPr marL="0" indent="0" algn="ctr">
              <a:buNone/>
              <a:defRPr sz="31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436" y="4551680"/>
            <a:ext cx="4242197" cy="6883822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8" y="3215218"/>
            <a:ext cx="4243864" cy="1194222"/>
          </a:xfrm>
        </p:spPr>
        <p:txBody>
          <a:bodyPr anchor="b">
            <a:noAutofit/>
          </a:bodyPr>
          <a:lstStyle>
            <a:lvl1pPr marL="0" indent="0" algn="ctr">
              <a:buNone/>
              <a:defRPr sz="31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4551680"/>
            <a:ext cx="4243864" cy="6883822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2" y="2865546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41" indent="0">
              <a:buNone/>
              <a:defRPr sz="2800" b="1"/>
            </a:lvl2pPr>
            <a:lvl3pPr marL="1279881" indent="0">
              <a:buNone/>
              <a:defRPr sz="2500" b="1"/>
            </a:lvl3pPr>
            <a:lvl4pPr marL="1919823" indent="0">
              <a:buNone/>
              <a:defRPr sz="2200" b="1"/>
            </a:lvl4pPr>
            <a:lvl5pPr marL="2559764" indent="0">
              <a:buNone/>
              <a:defRPr sz="2200" b="1"/>
            </a:lvl5pPr>
            <a:lvl6pPr marL="3199706" indent="0">
              <a:buNone/>
              <a:defRPr sz="2200" b="1"/>
            </a:lvl6pPr>
            <a:lvl7pPr marL="3839646" indent="0">
              <a:buNone/>
              <a:defRPr sz="2200" b="1"/>
            </a:lvl7pPr>
            <a:lvl8pPr marL="4479587" indent="0">
              <a:buNone/>
              <a:defRPr sz="2200" b="1"/>
            </a:lvl8pPr>
            <a:lvl9pPr marL="5119527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2" y="4059768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8" y="2865546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41" indent="0">
              <a:buNone/>
              <a:defRPr sz="2800" b="1"/>
            </a:lvl2pPr>
            <a:lvl3pPr marL="1279881" indent="0">
              <a:buNone/>
              <a:defRPr sz="2500" b="1"/>
            </a:lvl3pPr>
            <a:lvl4pPr marL="1919823" indent="0">
              <a:buNone/>
              <a:defRPr sz="2200" b="1"/>
            </a:lvl4pPr>
            <a:lvl5pPr marL="2559764" indent="0">
              <a:buNone/>
              <a:defRPr sz="2200" b="1"/>
            </a:lvl5pPr>
            <a:lvl6pPr marL="3199706" indent="0">
              <a:buNone/>
              <a:defRPr sz="2200" b="1"/>
            </a:lvl6pPr>
            <a:lvl7pPr marL="3839646" indent="0">
              <a:buNone/>
              <a:defRPr sz="2200" b="1"/>
            </a:lvl7pPr>
            <a:lvl8pPr marL="4479587" indent="0">
              <a:buNone/>
              <a:defRPr sz="2200" b="1"/>
            </a:lvl8pPr>
            <a:lvl9pPr marL="5119527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7278" y="4059768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6012" y="189653"/>
            <a:ext cx="9409176" cy="1244125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6012" y="189653"/>
            <a:ext cx="9409176" cy="1244125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0" y="1280160"/>
            <a:ext cx="4800600" cy="981456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88036" y="2810662"/>
            <a:ext cx="2852394" cy="657717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0524" y="3065948"/>
            <a:ext cx="2607417" cy="6037412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7450" y="5547360"/>
            <a:ext cx="2413566" cy="3271520"/>
          </a:xfrm>
        </p:spPr>
        <p:txBody>
          <a:bodyPr/>
          <a:lstStyle>
            <a:lvl1pPr marL="0" indent="0">
              <a:spcBef>
                <a:spcPts val="56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450" y="3237384"/>
            <a:ext cx="2413566" cy="2224357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6012" y="189653"/>
            <a:ext cx="9409176" cy="1244125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0090" y="1160016"/>
            <a:ext cx="8161020" cy="8085586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720090" y="9245600"/>
            <a:ext cx="8161020" cy="256032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0101" y="9387840"/>
            <a:ext cx="7980803" cy="2245458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60120" y="10525760"/>
            <a:ext cx="7694940" cy="84316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5868" y="9473184"/>
            <a:ext cx="8343443" cy="2048256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103" y="10558905"/>
            <a:ext cx="7606973" cy="7498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cap="all" spc="350" baseline="0">
                <a:solidFill>
                  <a:srgbClr val="FFFFFF"/>
                </a:solidFill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9530083"/>
            <a:ext cx="7694940" cy="976347"/>
          </a:xfrm>
        </p:spPr>
        <p:txBody>
          <a:bodyPr anchor="ctr" anchorCtr="0"/>
          <a:lstStyle>
            <a:lvl1pPr algn="ctr"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04787" y="426720"/>
            <a:ext cx="1952244" cy="11428917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2988" y="655964"/>
            <a:ext cx="1755847" cy="10970432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1006" y="738131"/>
            <a:ext cx="1559808" cy="108060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711201"/>
            <a:ext cx="6480810" cy="108102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800350" y="0"/>
            <a:ext cx="6800850" cy="128016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3600450" y="6400800"/>
            <a:ext cx="128016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28001" tIns="64001" rIns="128001" bIns="64001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535211" y="995680"/>
            <a:ext cx="5360670" cy="5353914"/>
          </a:xfrm>
        </p:spPr>
        <p:txBody>
          <a:bodyPr lIns="64001" tIns="0" rIns="64001">
            <a:noAutofit/>
          </a:bodyPr>
          <a:lstStyle>
            <a:lvl1pPr algn="r">
              <a:defRPr sz="59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522164" y="6607746"/>
            <a:ext cx="5370517" cy="2055663"/>
          </a:xfrm>
        </p:spPr>
        <p:txBody>
          <a:bodyPr lIns="64001" tIns="0" rIns="64001" bIns="0"/>
          <a:lstStyle>
            <a:lvl1pPr marL="0" indent="0" algn="r">
              <a:buNone/>
              <a:defRPr sz="3100">
                <a:solidFill>
                  <a:srgbClr val="FFFFFF"/>
                </a:solidFill>
                <a:effectLst/>
              </a:defRPr>
            </a:lvl1pPr>
            <a:lvl2pPr marL="640003" indent="0" algn="ctr">
              <a:buNone/>
            </a:lvl2pPr>
            <a:lvl3pPr marL="1280006" indent="0" algn="ctr">
              <a:buNone/>
            </a:lvl3pPr>
            <a:lvl4pPr marL="1920009" indent="0" algn="ctr">
              <a:buNone/>
            </a:lvl4pPr>
            <a:lvl5pPr marL="2560013" indent="0" algn="ctr">
              <a:buNone/>
            </a:lvl5pPr>
            <a:lvl6pPr marL="3200016" indent="0" algn="ctr">
              <a:buNone/>
            </a:lvl6pPr>
            <a:lvl7pPr marL="3840019" indent="0" algn="ctr">
              <a:buNone/>
            </a:lvl7pPr>
            <a:lvl8pPr marL="4480022" indent="0" algn="ctr">
              <a:buNone/>
            </a:lvl8pPr>
            <a:lvl9pPr marL="5120025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6164785" y="12241499"/>
            <a:ext cx="2102587" cy="4235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960370" y="12241499"/>
            <a:ext cx="3074108" cy="42672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74928" y="12238330"/>
            <a:ext cx="617753" cy="42672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140" y="5267432"/>
            <a:ext cx="6568262" cy="2542540"/>
          </a:xfrm>
        </p:spPr>
        <p:txBody>
          <a:bodyPr tIns="0" anchor="t"/>
          <a:lstStyle>
            <a:lvl1pPr algn="r">
              <a:buNone/>
              <a:defRPr sz="59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0140" y="3556003"/>
            <a:ext cx="6568262" cy="1387880"/>
          </a:xfrm>
        </p:spPr>
        <p:txBody>
          <a:bodyPr anchor="b"/>
          <a:lstStyle>
            <a:lvl1pPr marL="0" indent="0" algn="r">
              <a:buNone/>
              <a:defRPr sz="2800">
                <a:solidFill>
                  <a:schemeClr val="tx1"/>
                </a:solidFill>
                <a:effectLst/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60450" y="12239379"/>
            <a:ext cx="2102587" cy="4235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22126" y="12239379"/>
            <a:ext cx="3040380" cy="42672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70651" y="12236209"/>
            <a:ext cx="617753" cy="4267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97408"/>
            <a:ext cx="7604150" cy="21336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3696462" cy="8448464"/>
          </a:xfrm>
        </p:spPr>
        <p:txBody>
          <a:bodyPr anchor="t"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7748" y="2987041"/>
            <a:ext cx="3696462" cy="8448464"/>
          </a:xfrm>
        </p:spPr>
        <p:txBody>
          <a:bodyPr anchor="t"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97408"/>
            <a:ext cx="7604150" cy="21336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10952480"/>
            <a:ext cx="3696462" cy="85344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500" b="1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387748" y="10952480"/>
            <a:ext cx="3696462" cy="85344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500" b="1">
                <a:solidFill>
                  <a:schemeClr val="tx2"/>
                </a:solidFill>
                <a:effectLst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80060" y="3195435"/>
            <a:ext cx="3696462" cy="768096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87748" y="3195435"/>
            <a:ext cx="3696462" cy="768096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97408"/>
            <a:ext cx="7604150" cy="21336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426720"/>
            <a:ext cx="6192774" cy="2190496"/>
          </a:xfrm>
        </p:spPr>
        <p:txBody>
          <a:bodyPr wrap="square" anchor="b"/>
          <a:lstStyle>
            <a:lvl1pPr algn="l">
              <a:buNone/>
              <a:defRPr lang="en-US" sz="3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0060" y="2795178"/>
            <a:ext cx="6192774" cy="1124689"/>
          </a:xfrm>
        </p:spPr>
        <p:txBody>
          <a:bodyPr rot="0" spcFirstLastPara="0" vertOverflow="overflow" horzOverflow="overflow" vert="horz" wrap="square" lIns="64001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0060" y="3982720"/>
            <a:ext cx="7600950" cy="816060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627868" y="1875381"/>
            <a:ext cx="4535503" cy="8050136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626543" y="1864459"/>
            <a:ext cx="4535503" cy="8050136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8553" y="2133600"/>
            <a:ext cx="3600450" cy="3840480"/>
          </a:xfrm>
        </p:spPr>
        <p:txBody>
          <a:bodyPr vert="horz" anchor="b"/>
          <a:lstStyle>
            <a:lvl1pPr algn="l">
              <a:buNone/>
              <a:defRPr sz="42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8553" y="6129450"/>
            <a:ext cx="3600450" cy="3584448"/>
          </a:xfrm>
        </p:spPr>
        <p:txBody>
          <a:bodyPr rot="0" spcFirstLastPara="0" vertOverflow="overflow" horzOverflow="overflow" vert="horz" wrap="square" lIns="115200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aseline="0">
                <a:solidFill>
                  <a:schemeClr val="tx1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96866" y="1943204"/>
            <a:ext cx="4416552" cy="7851648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45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80860" y="513252"/>
            <a:ext cx="1600200" cy="10922847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68"/>
            <a:ext cx="6320790" cy="1092284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454958" y="12241499"/>
            <a:ext cx="2102587" cy="42355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0060" y="12238330"/>
            <a:ext cx="3840480" cy="42672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67222" y="12232640"/>
            <a:ext cx="617753" cy="4267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80110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0489" y="6946750"/>
            <a:ext cx="5376672" cy="2951480"/>
          </a:xfrm>
        </p:spPr>
        <p:txBody>
          <a:bodyPr>
            <a:normAutofit/>
          </a:bodyPr>
          <a:lstStyle>
            <a:lvl1pPr marL="0" indent="0" algn="l">
              <a:buNone/>
              <a:defRPr sz="3400" b="0" i="0" cap="none" spc="168" baseline="0">
                <a:solidFill>
                  <a:schemeClr val="tx2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1049" y="12001500"/>
            <a:ext cx="920115" cy="54525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80110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26891" y="2645664"/>
            <a:ext cx="5376672" cy="4301338"/>
          </a:xfrm>
        </p:spPr>
        <p:txBody>
          <a:bodyPr>
            <a:normAutofit/>
          </a:bodyPr>
          <a:lstStyle>
            <a:lvl1pPr>
              <a:defRPr sz="56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80110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764116" y="0"/>
            <a:ext cx="3563456" cy="128016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90036" y="426721"/>
            <a:ext cx="9021128" cy="1991362"/>
          </a:xfrm>
          <a:prstGeom prst="rect">
            <a:avLst/>
          </a:prstGeom>
        </p:spPr>
        <p:txBody>
          <a:bodyPr vert="horz" lIns="128016" tIns="64008" rIns="128016" bIns="64008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88036" y="2423770"/>
            <a:ext cx="9025128" cy="9217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930490" y="2613659"/>
            <a:ext cx="5376672" cy="27559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400" b="0" i="0" cap="none" spc="168" baseline="0">
                <a:solidFill>
                  <a:schemeClr val="tx2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6004" y="255064"/>
            <a:ext cx="3492456" cy="12546537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20491" y="5405119"/>
            <a:ext cx="5386020" cy="4978402"/>
          </a:xfrm>
        </p:spPr>
        <p:txBody>
          <a:bodyPr anchor="t">
            <a:normAutofit/>
          </a:bodyPr>
          <a:lstStyle>
            <a:lvl1pPr>
              <a:defRPr kumimoji="0" lang="en-US" sz="5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16" tIns="64008" rIns="128016" bIns="64008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90036" y="2423770"/>
            <a:ext cx="4464558" cy="92171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846606" y="2423770"/>
            <a:ext cx="4464558" cy="92171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16" tIns="64008" rIns="128016" bIns="64008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90036" y="3379623"/>
            <a:ext cx="4464558" cy="82612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846606" y="3379623"/>
            <a:ext cx="4464558" cy="82612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36" y="2423771"/>
            <a:ext cx="4460558" cy="95122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 spc="0" baseline="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46606" y="2423771"/>
            <a:ext cx="4460558" cy="9512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 i="0" spc="0" baseline="0">
                <a:solidFill>
                  <a:schemeClr val="tx2"/>
                </a:solidFill>
                <a:latin typeface="+mj-lt"/>
              </a:defRPr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16" tIns="64008" rIns="128016" bIns="64008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2976372" cy="2423770"/>
          </a:xfrm>
          <a:prstGeom prst="rect">
            <a:avLst/>
          </a:prstGeom>
        </p:spPr>
        <p:txBody>
          <a:bodyPr vert="horz" lIns="128016" tIns="64008" rIns="128016" bIns="64008" rtlCol="0" anchor="b" anchorCtr="0"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964732" y="995680"/>
            <a:ext cx="5316429" cy="1064524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35" y="2873248"/>
            <a:ext cx="2976372" cy="8790432"/>
          </a:xfrm>
        </p:spPr>
        <p:txBody>
          <a:bodyPr>
            <a:normAutofit/>
          </a:bodyPr>
          <a:lstStyle>
            <a:lvl1pPr marL="0" indent="0">
              <a:buNone/>
              <a:defRPr lang="en-US" sz="2200" b="0" i="0" kern="1200" cap="none" spc="42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marL="0" lvl="0" indent="0" algn="l" defTabSz="1280160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0447" y="0"/>
            <a:ext cx="6020753" cy="12801600"/>
          </a:xfrm>
        </p:spPr>
        <p:txBody>
          <a:bodyPr anchor="ctr" anchorCtr="0"/>
          <a:lstStyle>
            <a:lvl1pPr marL="0" indent="0" algn="ctr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90035" y="426721"/>
            <a:ext cx="2976372" cy="2418078"/>
          </a:xfrm>
          <a:prstGeom prst="rect">
            <a:avLst/>
          </a:prstGeom>
        </p:spPr>
        <p:txBody>
          <a:bodyPr vert="horz" lIns="128016" tIns="64008" rIns="128016" bIns="64008" rtlCol="0" anchor="b" anchorCtr="0"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88036" y="2867558"/>
            <a:ext cx="2976372" cy="879612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240030" indent="2223">
              <a:buNone/>
              <a:defRPr>
                <a:solidFill>
                  <a:schemeClr val="bg2"/>
                </a:solidFill>
              </a:defRPr>
            </a:lvl2pPr>
            <a:lvl3pPr marL="482283" indent="8890">
              <a:buNone/>
              <a:defRPr>
                <a:solidFill>
                  <a:schemeClr val="bg2"/>
                </a:solidFill>
              </a:defRPr>
            </a:lvl3pPr>
            <a:lvl4pPr marL="722313" indent="4445">
              <a:buNone/>
              <a:defRPr>
                <a:solidFill>
                  <a:schemeClr val="bg2"/>
                </a:solidFill>
              </a:defRPr>
            </a:lvl4pPr>
            <a:lvl5pPr marL="964565" indent="-2223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04188" y="671809"/>
            <a:ext cx="7776972" cy="2748077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04188" y="3453453"/>
            <a:ext cx="7776972" cy="3271520"/>
          </a:xfrm>
        </p:spPr>
        <p:txBody>
          <a:bodyPr tIns="0"/>
          <a:lstStyle>
            <a:lvl1pPr marL="38405" indent="0" algn="l">
              <a:buNone/>
              <a:defRPr sz="3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67504" y="2639097"/>
            <a:ext cx="220828" cy="39258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215035" y="2510696"/>
            <a:ext cx="67208" cy="11948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2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3803" y="509698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2" y="2678856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39941" indent="0">
              <a:buNone/>
              <a:defRPr sz="1700"/>
            </a:lvl2pPr>
            <a:lvl3pPr marL="1279881" indent="0">
              <a:buNone/>
              <a:defRPr sz="1400"/>
            </a:lvl3pPr>
            <a:lvl4pPr marL="1919823" indent="0">
              <a:buNone/>
              <a:defRPr sz="1300"/>
            </a:lvl4pPr>
            <a:lvl5pPr marL="2559764" indent="0">
              <a:buNone/>
              <a:defRPr sz="1300"/>
            </a:lvl5pPr>
            <a:lvl6pPr marL="3199706" indent="0">
              <a:buNone/>
              <a:defRPr sz="1300"/>
            </a:lvl6pPr>
            <a:lvl7pPr marL="3839646" indent="0">
              <a:buNone/>
              <a:defRPr sz="1300"/>
            </a:lvl7pPr>
            <a:lvl8pPr marL="4479587" indent="0">
              <a:buNone/>
              <a:defRPr sz="1300"/>
            </a:lvl8pPr>
            <a:lvl9pPr marL="511952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97035" y="-101"/>
            <a:ext cx="720090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7312" y="4853940"/>
            <a:ext cx="6720840" cy="4267200"/>
          </a:xfrm>
        </p:spPr>
        <p:txBody>
          <a:bodyPr anchor="t"/>
          <a:lstStyle>
            <a:lvl1pPr algn="l">
              <a:lnSpc>
                <a:spcPts val="6300"/>
              </a:lnSpc>
              <a:buNone/>
              <a:defRPr sz="56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7312" y="1991360"/>
            <a:ext cx="6720840" cy="2818129"/>
          </a:xfrm>
        </p:spPr>
        <p:txBody>
          <a:bodyPr anchor="b"/>
          <a:lstStyle>
            <a:lvl1pPr marL="25603" indent="0">
              <a:lnSpc>
                <a:spcPts val="3220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400300" y="0"/>
            <a:ext cx="8001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280937" y="5254025"/>
            <a:ext cx="220828" cy="39258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528467" y="5125624"/>
            <a:ext cx="67208" cy="11948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388" y="512064"/>
            <a:ext cx="7872984" cy="21336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7388" y="2844800"/>
            <a:ext cx="3840480" cy="870508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9892" y="2844800"/>
            <a:ext cx="3840480" cy="870508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9632627"/>
            <a:ext cx="8641080" cy="2133600"/>
          </a:xfrm>
        </p:spPr>
        <p:txBody>
          <a:bodyPr anchor="ctr"/>
          <a:lstStyle>
            <a:lvl1pPr algn="ctr">
              <a:defRPr sz="63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612786"/>
            <a:ext cx="4224528" cy="119481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96612" y="612786"/>
            <a:ext cx="4224528" cy="119481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89611" indent="0" algn="l">
              <a:lnSpc>
                <a:spcPct val="100000"/>
              </a:lnSpc>
              <a:spcBef>
                <a:spcPts val="140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80060" y="1809427"/>
            <a:ext cx="4224528" cy="76809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96612" y="1809427"/>
            <a:ext cx="4224528" cy="76809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0469" indent="-384048">
              <a:lnSpc>
                <a:spcPct val="100000"/>
              </a:lnSpc>
              <a:spcBef>
                <a:spcPts val="980"/>
              </a:spcBef>
              <a:defRPr sz="3400"/>
            </a:lvl1pPr>
            <a:lvl2pPr>
              <a:lnSpc>
                <a:spcPct val="100000"/>
              </a:lnSpc>
              <a:spcBef>
                <a:spcPts val="980"/>
              </a:spcBef>
              <a:defRPr sz="2800"/>
            </a:lvl2pPr>
            <a:lvl3pPr>
              <a:lnSpc>
                <a:spcPct val="100000"/>
              </a:lnSpc>
              <a:spcBef>
                <a:spcPts val="980"/>
              </a:spcBef>
              <a:defRPr sz="2500"/>
            </a:lvl3pPr>
            <a:lvl4pPr>
              <a:lnSpc>
                <a:spcPct val="100000"/>
              </a:lnSpc>
              <a:spcBef>
                <a:spcPts val="980"/>
              </a:spcBef>
              <a:defRPr sz="2200"/>
            </a:lvl4pPr>
            <a:lvl5pPr>
              <a:lnSpc>
                <a:spcPct val="100000"/>
              </a:lnSpc>
              <a:spcBef>
                <a:spcPts val="980"/>
              </a:spcBef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388" y="512064"/>
            <a:ext cx="7872984" cy="21336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5733" y="0"/>
            <a:ext cx="8535467" cy="12801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65733" y="-101"/>
            <a:ext cx="7681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404652"/>
            <a:ext cx="4000500" cy="2169160"/>
          </a:xfrm>
          <a:ln>
            <a:noFill/>
          </a:ln>
        </p:spPr>
        <p:txBody>
          <a:bodyPr anchor="b"/>
          <a:lstStyle>
            <a:lvl1pPr algn="l">
              <a:lnSpc>
                <a:spcPts val="2800"/>
              </a:lnSpc>
              <a:buNone/>
              <a:defRPr sz="31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0060" y="2626333"/>
            <a:ext cx="4000500" cy="1303867"/>
          </a:xfrm>
        </p:spPr>
        <p:txBody>
          <a:bodyPr/>
          <a:lstStyle>
            <a:lvl1pPr marL="64008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0060" y="3982721"/>
            <a:ext cx="8561070" cy="7452784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241" y="1991360"/>
            <a:ext cx="2880360" cy="3698240"/>
          </a:xfrm>
        </p:spPr>
        <p:txBody>
          <a:bodyPr anchor="b">
            <a:noAutofit/>
          </a:bodyPr>
          <a:lstStyle>
            <a:lvl1pPr algn="l">
              <a:buNone/>
              <a:defRPr sz="29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0100" y="1991360"/>
            <a:ext cx="4800600" cy="8534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28016" tIns="384048" rIns="128016" bIns="64008" rtlCol="0" anchor="t">
            <a:normAutofit/>
          </a:bodyPr>
          <a:lstStyle>
            <a:extLst/>
          </a:lstStyle>
          <a:p>
            <a:pPr marL="0" indent="-396850" algn="l" rtl="0" eaLnBrk="1" latinLnBrk="0" hangingPunct="1">
              <a:lnSpc>
                <a:spcPts val="4200"/>
              </a:lnSpc>
              <a:spcBef>
                <a:spcPts val="84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80110" y="2133606"/>
            <a:ext cx="4640580" cy="656045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28016" tIns="384048" anchor="t"/>
          <a:lstStyle>
            <a:lvl1pPr marL="0" indent="0" algn="l" eaLnBrk="1" latinLnBrk="0" hangingPunct="1">
              <a:buNone/>
              <a:defRPr sz="45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16561" y="1781436"/>
            <a:ext cx="720090" cy="381379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253850" y="1748667"/>
            <a:ext cx="681685" cy="381379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0110" y="8961120"/>
            <a:ext cx="4640580" cy="1422400"/>
          </a:xfrm>
        </p:spPr>
        <p:txBody>
          <a:bodyPr anchor="ctr"/>
          <a:lstStyle>
            <a:lvl1pPr marL="0" indent="0" algn="l">
              <a:lnSpc>
                <a:spcPts val="2240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512660"/>
            <a:ext cx="1920240" cy="10922847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00150" y="512662"/>
            <a:ext cx="5840730" cy="1092284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680692" y="7112001"/>
            <a:ext cx="3920510" cy="1700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680711" y="7274419"/>
            <a:ext cx="3920491" cy="35844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680711" y="7681645"/>
            <a:ext cx="3920491" cy="1706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680710" y="7773552"/>
            <a:ext cx="2064258" cy="341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680710" y="7839201"/>
            <a:ext cx="2064258" cy="1706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680710" y="7396480"/>
            <a:ext cx="3216402" cy="5120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745332" y="7580502"/>
            <a:ext cx="1680210" cy="682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6812702"/>
            <a:ext cx="9601200" cy="45578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6860985"/>
            <a:ext cx="9601201" cy="26259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734753" y="6800435"/>
            <a:ext cx="2866448" cy="4637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601200" cy="69098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80060" y="4483523"/>
            <a:ext cx="8881110" cy="2744047"/>
          </a:xfrm>
        </p:spPr>
        <p:txBody>
          <a:bodyPr anchor="b"/>
          <a:lstStyle>
            <a:lvl1pPr>
              <a:defRPr sz="6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80060" y="7279884"/>
            <a:ext cx="5200650" cy="3271520"/>
          </a:xfrm>
        </p:spPr>
        <p:txBody>
          <a:bodyPr/>
          <a:lstStyle>
            <a:lvl1pPr marL="89611" indent="0" algn="l">
              <a:buNone/>
              <a:defRPr sz="3400">
                <a:solidFill>
                  <a:schemeClr val="tx2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040880" y="7851648"/>
            <a:ext cx="1008126" cy="8534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680710" y="7849871"/>
            <a:ext cx="1360170" cy="85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736092" y="2121"/>
            <a:ext cx="785098" cy="682752"/>
          </a:xfr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3" y="8961122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3" y="1143849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39941" indent="0">
              <a:buNone/>
              <a:defRPr sz="3900"/>
            </a:lvl2pPr>
            <a:lvl3pPr marL="1279881" indent="0">
              <a:buNone/>
              <a:defRPr sz="3400"/>
            </a:lvl3pPr>
            <a:lvl4pPr marL="1919823" indent="0">
              <a:buNone/>
              <a:defRPr sz="2800"/>
            </a:lvl4pPr>
            <a:lvl5pPr marL="2559764" indent="0">
              <a:buNone/>
              <a:defRPr sz="2800"/>
            </a:lvl5pPr>
            <a:lvl6pPr marL="3199706" indent="0">
              <a:buNone/>
              <a:defRPr sz="2800"/>
            </a:lvl6pPr>
            <a:lvl7pPr marL="3839646" indent="0">
              <a:buNone/>
              <a:defRPr sz="2800"/>
            </a:lvl7pPr>
            <a:lvl8pPr marL="4479587" indent="0">
              <a:buNone/>
              <a:defRPr sz="2800"/>
            </a:lvl8pPr>
            <a:lvl9pPr marL="5119527" indent="0">
              <a:buNone/>
              <a:defRPr sz="2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3" y="10019033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39941" indent="0">
              <a:buNone/>
              <a:defRPr sz="1700"/>
            </a:lvl2pPr>
            <a:lvl3pPr marL="1279881" indent="0">
              <a:buNone/>
              <a:defRPr sz="1400"/>
            </a:lvl3pPr>
            <a:lvl4pPr marL="1919823" indent="0">
              <a:buNone/>
              <a:defRPr sz="1300"/>
            </a:lvl4pPr>
            <a:lvl5pPr marL="2559764" indent="0">
              <a:buNone/>
              <a:defRPr sz="1300"/>
            </a:lvl5pPr>
            <a:lvl6pPr marL="3199706" indent="0">
              <a:buNone/>
              <a:defRPr sz="1300"/>
            </a:lvl6pPr>
            <a:lvl7pPr marL="3839646" indent="0">
              <a:buNone/>
              <a:defRPr sz="1300"/>
            </a:lvl7pPr>
            <a:lvl8pPr marL="4479587" indent="0">
              <a:buNone/>
              <a:defRPr sz="1300"/>
            </a:lvl8pPr>
            <a:lvl9pPr marL="511952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3698241"/>
            <a:ext cx="8161020" cy="2542540"/>
          </a:xfrm>
        </p:spPr>
        <p:txBody>
          <a:bodyPr anchor="b">
            <a:noAutofit/>
          </a:bodyPr>
          <a:lstStyle>
            <a:lvl1pPr algn="l">
              <a:buNone/>
              <a:defRPr sz="60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6285231"/>
            <a:ext cx="8161020" cy="2818129"/>
          </a:xfrm>
        </p:spPr>
        <p:txBody>
          <a:bodyPr anchor="t"/>
          <a:lstStyle>
            <a:lvl1pPr marL="64008" indent="0">
              <a:buNone/>
              <a:defRPr sz="2900" b="0">
                <a:solidFill>
                  <a:schemeClr val="tx2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0" y="4198926"/>
            <a:ext cx="4240530" cy="8448464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0610" y="4198926"/>
            <a:ext cx="4240530" cy="8448464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2133600"/>
            <a:ext cx="8801100" cy="1997050"/>
          </a:xfrm>
        </p:spPr>
        <p:txBody>
          <a:bodyPr anchor="ctr"/>
          <a:lstStyle>
            <a:lvl1pPr>
              <a:defRPr sz="56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50" y="4190611"/>
            <a:ext cx="4243730" cy="8534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4008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7287" y="4190611"/>
            <a:ext cx="4243864" cy="8534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4008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00050" y="5055902"/>
            <a:ext cx="4243730" cy="725424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54220" y="5055902"/>
            <a:ext cx="4243864" cy="725424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2133600"/>
            <a:ext cx="8641080" cy="1997050"/>
          </a:xfrm>
        </p:spPr>
        <p:txBody>
          <a:bodyPr anchor="ctr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912864" y="1143610"/>
            <a:ext cx="1005127" cy="8534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20690" y="1143610"/>
            <a:ext cx="1392174" cy="85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83473" y="4241"/>
            <a:ext cx="800100" cy="682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1171" y="2057011"/>
            <a:ext cx="3552444" cy="1638605"/>
          </a:xfrm>
        </p:spPr>
        <p:txBody>
          <a:bodyPr anchor="b"/>
          <a:lstStyle>
            <a:lvl1pPr algn="l">
              <a:buNone/>
              <a:defRPr sz="2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21171" y="3753357"/>
            <a:ext cx="3552444" cy="8619744"/>
          </a:xfrm>
        </p:spPr>
        <p:txBody>
          <a:bodyPr/>
          <a:lstStyle>
            <a:lvl1pPr marL="12802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0020" y="1449069"/>
            <a:ext cx="5357470" cy="1092403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2456" y="2070433"/>
            <a:ext cx="616143" cy="8739056"/>
          </a:xfrm>
        </p:spPr>
        <p:txBody>
          <a:bodyPr vert="vert270" lIns="64008" tIns="0" rIns="64008" anchor="t"/>
          <a:lstStyle>
            <a:lvl1pPr algn="ctr">
              <a:buNone/>
              <a:defRPr sz="2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3855" y="2133600"/>
            <a:ext cx="4800600" cy="85344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2865" y="6112043"/>
            <a:ext cx="2720340" cy="4697446"/>
          </a:xfrm>
        </p:spPr>
        <p:txBody>
          <a:bodyPr lIns="0" tIns="0" rIns="64008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0890" y="2133600"/>
            <a:ext cx="2000250" cy="1024128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2133600"/>
            <a:ext cx="6560820" cy="1024128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7988" tIns="63994" rIns="127988" bIns="639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3"/>
            <a:ext cx="8641080" cy="8448464"/>
          </a:xfrm>
          <a:prstGeom prst="rect">
            <a:avLst/>
          </a:prstGeom>
        </p:spPr>
        <p:txBody>
          <a:bodyPr vert="horz" lIns="127988" tIns="63994" rIns="127988" bIns="639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91"/>
            <a:ext cx="2240280" cy="681567"/>
          </a:xfrm>
          <a:prstGeom prst="rect">
            <a:avLst/>
          </a:prstGeom>
        </p:spPr>
        <p:txBody>
          <a:bodyPr vert="horz" lIns="127988" tIns="63994" rIns="127988" bIns="6399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91"/>
            <a:ext cx="3040380" cy="681567"/>
          </a:xfrm>
          <a:prstGeom prst="rect">
            <a:avLst/>
          </a:prstGeom>
        </p:spPr>
        <p:txBody>
          <a:bodyPr vert="horz" lIns="127988" tIns="63994" rIns="127988" bIns="6399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91"/>
            <a:ext cx="2240280" cy="681567"/>
          </a:xfrm>
          <a:prstGeom prst="rect">
            <a:avLst/>
          </a:prstGeom>
        </p:spPr>
        <p:txBody>
          <a:bodyPr vert="horz" lIns="127988" tIns="63994" rIns="127988" bIns="6399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881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955" indent="-479955" algn="l" defTabSz="127988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05" indent="-399963" algn="l" defTabSz="1279881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851" indent="-319970" algn="l" defTabSz="127988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793" indent="-319970" algn="l" defTabSz="12798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33" indent="-319970" algn="l" defTabSz="127988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674" indent="-319970" algn="l" defTabSz="127988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614" indent="-319970" algn="l" defTabSz="127988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556" indent="-319970" algn="l" defTabSz="127988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497" indent="-319970" algn="l" defTabSz="127988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8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1" algn="l" defTabSz="12798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81" algn="l" defTabSz="12798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23" algn="l" defTabSz="12798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64" algn="l" defTabSz="12798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706" algn="l" defTabSz="12798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646" algn="l" defTabSz="12798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587" algn="l" defTabSz="12798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527" algn="l" defTabSz="127988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1849120"/>
            <a:ext cx="8641080" cy="1706880"/>
          </a:xfrm>
          <a:prstGeom prst="rect">
            <a:avLst/>
          </a:prstGeom>
        </p:spPr>
        <p:txBody>
          <a:bodyPr vert="horz" lIns="0" tIns="64008" rIns="0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3698241"/>
            <a:ext cx="8641080" cy="7737264"/>
          </a:xfrm>
          <a:prstGeom prst="rect">
            <a:avLst/>
          </a:prstGeom>
        </p:spPr>
        <p:txBody>
          <a:bodyPr vert="horz" lIns="0" tIns="64008" rIns="0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0940" y="12339320"/>
            <a:ext cx="1600200" cy="426720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" y="12339320"/>
            <a:ext cx="6960870" cy="426720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3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9814" y="12339320"/>
            <a:ext cx="400050" cy="426720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3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28016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0060" indent="-48006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 typeface="Wingdings" pitchFamily="2" charset="2"/>
        <a:buChar char="§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 typeface="Wingdings" pitchFamily="2" charset="2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90" y="512658"/>
            <a:ext cx="8161020" cy="2133600"/>
          </a:xfrm>
          <a:prstGeom prst="rect">
            <a:avLst/>
          </a:prstGeom>
        </p:spPr>
        <p:txBody>
          <a:bodyPr vert="horz" lIns="0" tIns="64008" rIns="0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2987041"/>
            <a:ext cx="8161020" cy="8448464"/>
          </a:xfrm>
          <a:prstGeom prst="rect">
            <a:avLst/>
          </a:prstGeom>
        </p:spPr>
        <p:txBody>
          <a:bodyPr vert="horz" lIns="0" tIns="64008" rIns="0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40" y="11977794"/>
            <a:ext cx="2080260" cy="681567"/>
          </a:xfrm>
          <a:prstGeom prst="rect">
            <a:avLst/>
          </a:prstGeom>
        </p:spPr>
        <p:txBody>
          <a:bodyPr vert="horz" lIns="0" tIns="64008" rIns="0" bIns="0" rtlCol="0" anchor="b" anchorCtr="0"/>
          <a:lstStyle>
            <a:lvl1pPr algn="r">
              <a:defRPr lang="en-US" sz="1300" kern="1200" cap="all" spc="154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" y="11977794"/>
            <a:ext cx="3040380" cy="681567"/>
          </a:xfrm>
          <a:prstGeom prst="rect">
            <a:avLst/>
          </a:prstGeom>
        </p:spPr>
        <p:txBody>
          <a:bodyPr vert="horz" lIns="0" tIns="64008" rIns="0" bIns="0" rtlCol="0" anchor="b" anchorCtr="0"/>
          <a:lstStyle>
            <a:lvl1pPr algn="l">
              <a:defRPr sz="1300" cap="all" spc="154" baseline="0">
                <a:solidFill>
                  <a:srgbClr val="4D4D4D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1110" y="11977794"/>
            <a:ext cx="480060" cy="681567"/>
          </a:xfrm>
          <a:prstGeom prst="rect">
            <a:avLst/>
          </a:prstGeom>
        </p:spPr>
        <p:txBody>
          <a:bodyPr vert="horz" lIns="0" tIns="64008" rIns="0" bIns="0" rtlCol="0" anchor="b" anchorCtr="0"/>
          <a:lstStyle>
            <a:lvl1pPr algn="r">
              <a:defRPr sz="15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1280160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0060" indent="-384048" algn="l" defTabSz="1280160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384048" algn="l" defTabSz="1280160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84048" algn="l" defTabSz="1280160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84048" algn="l" defTabSz="1280160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84048" algn="l" defTabSz="1280160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84048" algn="l" defTabSz="1280160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84048" algn="l" defTabSz="1280160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84048" algn="l" defTabSz="1280160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84048" algn="l" defTabSz="1280160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0084" y="11329416"/>
            <a:ext cx="8317041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8096" y="1073912"/>
            <a:ext cx="8081010" cy="1066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8096" y="1075334"/>
            <a:ext cx="8081010" cy="10668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70929" y="509770"/>
            <a:ext cx="596223" cy="1059949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289337" y="788067"/>
            <a:ext cx="1058266" cy="59527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776" y="1526156"/>
            <a:ext cx="7313507" cy="2244639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194" y="3955946"/>
            <a:ext cx="6506225" cy="6727116"/>
          </a:xfrm>
          <a:prstGeom prst="rect">
            <a:avLst/>
          </a:prstGeom>
        </p:spPr>
        <p:txBody>
          <a:bodyPr vert="horz" lIns="128001" tIns="64001" rIns="128001" bIns="64001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7319" y="10843753"/>
            <a:ext cx="1274512" cy="681567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1" y="10843753"/>
            <a:ext cx="5817197" cy="681567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20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3714" y="10843753"/>
            <a:ext cx="581724" cy="681567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20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02" indent="-384002" algn="l" defTabSz="128000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96004" indent="-384002" algn="l" defTabSz="128000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indent="-320002" algn="l" defTabSz="128000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008" indent="-320002" algn="l" defTabSz="128000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011" indent="-320002" algn="l" defTabSz="128000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6015" indent="-320002" algn="l" defTabSz="128000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017" indent="-320002" algn="l" defTabSz="128000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19" indent="-320002" algn="l" defTabSz="128000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22" indent="-320002" algn="l" defTabSz="1280006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36" y="2418083"/>
            <a:ext cx="9021128" cy="921003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0036" y="12001500"/>
            <a:ext cx="2240280" cy="545253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0492" y="12001500"/>
            <a:ext cx="4290536" cy="545253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050" y="12001500"/>
            <a:ext cx="920115" cy="545253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>
            <a:lvl1pPr algn="r">
              <a:defRPr sz="22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006" rtl="0" eaLnBrk="1" latinLnBrk="0" hangingPunct="1">
        <a:spcBef>
          <a:spcPts val="560"/>
        </a:spcBef>
        <a:buNone/>
        <a:defRPr sz="50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240001" indent="-243201" algn="l" defTabSz="1280006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3100" b="0" i="0" kern="1200" cap="none" spc="42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482226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722226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964449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1204451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472008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1728009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1984010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011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0040" y="614480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528" y="810436"/>
            <a:ext cx="8722149" cy="102412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28066" y="9306435"/>
            <a:ext cx="8593074" cy="1962912"/>
          </a:xfrm>
          <a:prstGeom prst="rect">
            <a:avLst/>
          </a:prstGeom>
        </p:spPr>
        <p:txBody>
          <a:bodyPr vert="horz" lIns="128001" tIns="64001" rIns="128001" bIns="64001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8066" y="989991"/>
            <a:ext cx="8593074" cy="7817510"/>
          </a:xfrm>
          <a:prstGeom prst="rect">
            <a:avLst/>
          </a:prstGeom>
        </p:spPr>
        <p:txBody>
          <a:bodyPr vert="horz" lIns="256001" tIns="128001" rIns="128001" bIns="6400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965144" y="11408836"/>
            <a:ext cx="2400300" cy="681567"/>
          </a:xfrm>
          <a:prstGeom prst="rect">
            <a:avLst/>
          </a:prstGeom>
        </p:spPr>
        <p:txBody>
          <a:bodyPr vert="horz" lIns="128001" tIns="64001" rIns="128001" bIns="64001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365444" y="11408836"/>
            <a:ext cx="2400300" cy="681567"/>
          </a:xfrm>
          <a:prstGeom prst="rect">
            <a:avLst/>
          </a:prstGeom>
        </p:spPr>
        <p:txBody>
          <a:bodyPr vert="horz" lIns="128001" tIns="64001" rIns="128001" bIns="64001" anchor="b"/>
          <a:lstStyle>
            <a:lvl1pPr algn="l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765744" y="11408836"/>
            <a:ext cx="480060" cy="681567"/>
          </a:xfrm>
          <a:prstGeom prst="rect">
            <a:avLst/>
          </a:prstGeom>
        </p:spPr>
        <p:txBody>
          <a:bodyPr vert="horz" lIns="128001" tIns="64001" rIns="128001" bIns="64001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71202" indent="-371202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 2"/>
        <a:buChar char=""/>
        <a:defRPr kumimoji="0" sz="39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68004" indent="-281602" algn="l" rtl="0" eaLnBrk="1" latinLnBrk="0" hangingPunct="1">
        <a:spcBef>
          <a:spcPts val="350"/>
        </a:spcBef>
        <a:buClr>
          <a:schemeClr val="accent1"/>
        </a:buClr>
        <a:buSzPct val="100000"/>
        <a:buFont typeface="Verdana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0806" indent="-256001" algn="l" rtl="0" eaLnBrk="1" latinLnBrk="0" hangingPunct="1">
        <a:spcBef>
          <a:spcPts val="3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607" indent="-256001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08" indent="-256001" algn="l" rtl="0" eaLnBrk="1" latinLnBrk="0" hangingPunct="1">
        <a:spcBef>
          <a:spcPts val="3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086410" indent="-256001" algn="l" rtl="0" eaLnBrk="1" latinLnBrk="0" hangingPunct="1">
        <a:spcBef>
          <a:spcPts val="3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80812" indent="-256001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014" indent="-256001" algn="l" rtl="0" eaLnBrk="1" latinLnBrk="0" hangingPunct="1">
        <a:spcBef>
          <a:spcPts val="36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08015" indent="-256001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6012" y="189653"/>
            <a:ext cx="9409176" cy="12441259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3271521"/>
            <a:ext cx="8641080" cy="8163984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88036" y="519243"/>
            <a:ext cx="9025128" cy="247497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506" y="696012"/>
            <a:ext cx="8799546" cy="2088029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434" y="762295"/>
            <a:ext cx="8673706" cy="1940264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sz="49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480003" indent="-320002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400" kern="1200">
          <a:solidFill>
            <a:schemeClr val="tx2"/>
          </a:solidFill>
          <a:latin typeface="+mn-lt"/>
          <a:ea typeface="+mn-ea"/>
          <a:cs typeface="+mn-cs"/>
        </a:defRPr>
      </a:lvl1pPr>
      <a:lvl2pPr marL="896004" indent="-320002" algn="l" defTabSz="128000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280006" indent="-320002" algn="l" defTabSz="128000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3pPr>
      <a:lvl4pPr marL="1792008" indent="-320002" algn="l" defTabSz="128000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176010" indent="-320002" algn="l" defTabSz="1280006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432013" indent="-2560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2816015" indent="-256001" algn="l" defTabSz="1280006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3072016" indent="-256001" algn="l" defTabSz="1280006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3328017" indent="-256001" algn="l" defTabSz="1280006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561070" y="0"/>
            <a:ext cx="1040130" cy="128016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060" y="597408"/>
            <a:ext cx="7600950" cy="2133600"/>
          </a:xfrm>
          <a:prstGeom prst="rect">
            <a:avLst/>
          </a:prstGeom>
        </p:spPr>
        <p:txBody>
          <a:bodyPr vert="horz" lIns="64001" tIns="0" rIns="64001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80060" y="3004243"/>
            <a:ext cx="7600950" cy="9046464"/>
          </a:xfrm>
          <a:prstGeom prst="rect">
            <a:avLst/>
          </a:prstGeom>
        </p:spPr>
        <p:txBody>
          <a:bodyPr vert="horz" lIns="128001" tIns="64001" rIns="128001" bIns="64001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458234" y="12241499"/>
            <a:ext cx="2102587" cy="423550"/>
          </a:xfrm>
          <a:prstGeom prst="rect">
            <a:avLst/>
          </a:prstGeom>
        </p:spPr>
        <p:txBody>
          <a:bodyPr vert="horz" lIns="128001" tIns="0" rIns="128001" bIns="0" anchor="b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80060" y="12241499"/>
            <a:ext cx="3840480" cy="426720"/>
          </a:xfrm>
          <a:prstGeom prst="rect">
            <a:avLst/>
          </a:prstGeom>
        </p:spPr>
        <p:txBody>
          <a:bodyPr vert="horz" lIns="128001" tIns="0" rIns="128001" bIns="0" anchor="b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564020" y="12238330"/>
            <a:ext cx="617753" cy="42672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384002" indent="-384002" algn="l" rtl="0" eaLnBrk="1" latinLnBrk="0" hangingPunct="1">
        <a:spcBef>
          <a:spcPts val="840"/>
        </a:spcBef>
        <a:buClr>
          <a:schemeClr val="tx2"/>
        </a:buClr>
        <a:buSzPct val="73000"/>
        <a:buFont typeface="Wingdings 2"/>
        <a:buChar char="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29603" indent="-320002" algn="l" rtl="0" eaLnBrk="1" latinLnBrk="0" hangingPunct="1">
        <a:spcBef>
          <a:spcPts val="700"/>
        </a:spcBef>
        <a:buClr>
          <a:schemeClr val="accent4"/>
        </a:buClr>
        <a:buSzPct val="80000"/>
        <a:buFont typeface="Wingdings 2"/>
        <a:buChar char=""/>
        <a:defRPr kumimoji="0" sz="32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1062405" indent="-320002" algn="l" rtl="0" eaLnBrk="1" latinLnBrk="0" hangingPunct="1">
        <a:spcBef>
          <a:spcPts val="560"/>
        </a:spcBef>
        <a:buClr>
          <a:schemeClr val="accent4"/>
        </a:buClr>
        <a:buSzPct val="60000"/>
        <a:buFont typeface="Wingdings"/>
        <a:buChar char="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007" indent="-320002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792008" indent="-320002" algn="l" rtl="0" eaLnBrk="1" latinLnBrk="0" hangingPunct="1">
        <a:spcBef>
          <a:spcPts val="560"/>
        </a:spcBef>
        <a:buClr>
          <a:schemeClr val="accent4"/>
        </a:buClr>
        <a:buSzPct val="70000"/>
        <a:buFont typeface="Wingdings"/>
        <a:buChar char="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060811" indent="-256001" algn="l" rtl="0" eaLnBrk="1" latinLnBrk="0" hangingPunct="1">
        <a:spcBef>
          <a:spcPts val="560"/>
        </a:spcBef>
        <a:buClr>
          <a:schemeClr val="accent4"/>
        </a:buClr>
        <a:buSzPct val="80000"/>
        <a:buFont typeface="Wingdings 2"/>
        <a:buChar char=""/>
        <a:defRPr kumimoji="0" sz="2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2342411" indent="-256001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85612" indent="-256001" algn="l" rtl="0" eaLnBrk="1" latinLnBrk="0" hangingPunct="1">
        <a:spcBef>
          <a:spcPts val="420"/>
        </a:spcBef>
        <a:buClr>
          <a:schemeClr val="accent4"/>
        </a:buClr>
        <a:buSzPct val="100000"/>
        <a:buChar char="•"/>
        <a:defRPr kumimoji="0" sz="2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880014" indent="-256001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16" tIns="64008" rIns="128016" bIns="64008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36" y="2418081"/>
            <a:ext cx="9021128" cy="921003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0036" y="12001500"/>
            <a:ext cx="2240280" cy="545253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0491" y="12001500"/>
            <a:ext cx="4290536" cy="545253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049" y="12001500"/>
            <a:ext cx="920115" cy="545253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>
            <a:lvl1pPr algn="r">
              <a:defRPr sz="22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280160" rtl="0" eaLnBrk="1" latinLnBrk="0" hangingPunct="1">
        <a:spcBef>
          <a:spcPts val="560"/>
        </a:spcBef>
        <a:buNone/>
        <a:defRPr sz="50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240030" indent="-243230" algn="l" defTabSz="1280160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3100" b="0" i="0" kern="1200" cap="none" spc="42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482283" indent="-243230" algn="l" defTabSz="1280160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722313" indent="-243230" algn="l" defTabSz="1280160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964565" indent="-243230" algn="l" defTabSz="1280160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1204595" indent="-243230" algn="l" defTabSz="1280160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472184" indent="-243230" algn="l" defTabSz="12801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1728216" indent="-243230" algn="l" defTabSz="12801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1984248" indent="-243230" algn="l" defTabSz="12801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243230" algn="l" defTabSz="12801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56723" y="-1523054"/>
            <a:ext cx="1720831" cy="305925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77257" y="39391"/>
            <a:ext cx="1787301" cy="317742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92026" y="1969477"/>
            <a:ext cx="1182003" cy="2058231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63517" y="-101"/>
            <a:ext cx="8537683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7388" y="512658"/>
            <a:ext cx="7872984" cy="2133600"/>
          </a:xfrm>
          <a:prstGeom prst="rect">
            <a:avLst/>
          </a:prstGeom>
        </p:spPr>
        <p:txBody>
          <a:bodyPr lIns="128016" tIns="64008" rIns="128016" bIns="64008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07388" y="2702560"/>
            <a:ext cx="7872984" cy="8961120"/>
          </a:xfrm>
          <a:prstGeom prst="rect">
            <a:avLst/>
          </a:prstGeom>
        </p:spPr>
        <p:txBody>
          <a:bodyPr lIns="128016" tIns="64008" rIns="128016" bIns="64008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760470" y="11770360"/>
            <a:ext cx="2240280" cy="88900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000750" y="11770360"/>
            <a:ext cx="3040380" cy="889000"/>
          </a:xfrm>
          <a:prstGeom prst="rect">
            <a:avLst/>
          </a:prstGeom>
        </p:spPr>
        <p:txBody>
          <a:bodyPr lIns="128016" tIns="64008" rIns="128016" bIns="64008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044330" y="11770360"/>
            <a:ext cx="480060" cy="889000"/>
          </a:xfrm>
          <a:prstGeom prst="rect">
            <a:avLst/>
          </a:prstGeom>
        </p:spPr>
        <p:txBody>
          <a:bodyPr lIns="128016" tIns="64008" rIns="128016" bIns="64008" anchor="b"/>
          <a:lstStyle>
            <a:lvl1pPr algn="ct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65733" y="-101"/>
            <a:ext cx="76810" cy="1280170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2064" indent="-396850" algn="l" rtl="0" eaLnBrk="1" latinLnBrk="0" hangingPunct="1">
        <a:lnSpc>
          <a:spcPct val="100000"/>
        </a:lnSpc>
        <a:spcBef>
          <a:spcPts val="840"/>
        </a:spcBef>
        <a:buClr>
          <a:schemeClr val="accent1"/>
        </a:buClr>
        <a:buSzPct val="80000"/>
        <a:buFont typeface="Wingdings 2"/>
        <a:buChar char="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896112" indent="-332842" algn="l" rtl="0" eaLnBrk="1" latinLnBrk="0" hangingPunct="1">
        <a:lnSpc>
          <a:spcPct val="100000"/>
        </a:lnSpc>
        <a:spcBef>
          <a:spcPts val="770"/>
        </a:spcBef>
        <a:buClr>
          <a:schemeClr val="accent1"/>
        </a:buClr>
        <a:buFont typeface="Verdana"/>
        <a:buChar char="◦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755" indent="-32004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4323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827" indent="-25603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25603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701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2982773" indent="-25603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684728"/>
            <a:ext cx="9601200" cy="1575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601200" cy="579904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575449"/>
            <a:ext cx="9601201" cy="1706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680692" y="672460"/>
            <a:ext cx="3920510" cy="1700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680711" y="821544"/>
            <a:ext cx="3920491" cy="3360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677706" y="928674"/>
            <a:ext cx="3216402" cy="5120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742328" y="1099360"/>
            <a:ext cx="1680210" cy="682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539214" y="-3735"/>
            <a:ext cx="60507" cy="116067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496705" y="-3735"/>
            <a:ext cx="28804" cy="116067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476700" y="-3735"/>
            <a:ext cx="9601" cy="116067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9424194" y="-3735"/>
            <a:ext cx="28804" cy="116067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9361461" y="709"/>
            <a:ext cx="57607" cy="1092403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9317149" y="709"/>
            <a:ext cx="9601" cy="1092403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80060" y="2133600"/>
            <a:ext cx="8641080" cy="1991360"/>
          </a:xfrm>
          <a:prstGeom prst="rect">
            <a:avLst/>
          </a:prstGeom>
        </p:spPr>
        <p:txBody>
          <a:bodyPr vert="horz" lIns="128016" tIns="64008" rIns="128016" bIns="64008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80060" y="4198925"/>
            <a:ext cx="8641080" cy="8073542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15863" y="1143610"/>
            <a:ext cx="1005127" cy="853440"/>
          </a:xfrm>
          <a:prstGeom prst="rect">
            <a:avLst/>
          </a:prstGeom>
        </p:spPr>
        <p:txBody>
          <a:bodyPr vert="horz" lIns="128016" tIns="64008" rIns="128016" bIns="64008"/>
          <a:lstStyle>
            <a:lvl1pPr algn="l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520690" y="1143610"/>
            <a:ext cx="1392174" cy="853440"/>
          </a:xfrm>
          <a:prstGeom prst="rect">
            <a:avLst/>
          </a:prstGeom>
        </p:spPr>
        <p:txBody>
          <a:bodyPr vert="horz" lIns="128016" tIns="64008" rIns="128016" bIns="64008"/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3473" y="4241"/>
            <a:ext cx="800100" cy="682752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25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2064" indent="-358445" algn="l" rtl="0" eaLnBrk="1" latinLnBrk="0" hangingPunct="1">
        <a:spcBef>
          <a:spcPts val="420"/>
        </a:spcBef>
        <a:buClr>
          <a:schemeClr val="accent3"/>
        </a:buClr>
        <a:buFont typeface="Georgia"/>
        <a:buChar char="•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21715" indent="-345643" algn="l" rtl="0" eaLnBrk="1" latinLnBrk="0" hangingPunct="1">
        <a:spcBef>
          <a:spcPts val="420"/>
        </a:spcBef>
        <a:buClr>
          <a:schemeClr val="accent2"/>
        </a:buClr>
        <a:buFont typeface="Georgia"/>
        <a:buChar char="▫"/>
        <a:defRPr kumimoji="0" sz="3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292962" indent="-307238" algn="l" rtl="0" eaLnBrk="1" latinLnBrk="0" hangingPunct="1">
        <a:spcBef>
          <a:spcPts val="420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51406" indent="-281635" algn="l" rtl="0" eaLnBrk="1" latinLnBrk="0" hangingPunct="1">
        <a:spcBef>
          <a:spcPts val="420"/>
        </a:spcBef>
        <a:buClr>
          <a:schemeClr val="accent1"/>
        </a:buClr>
        <a:buFont typeface="Wingdings 2"/>
        <a:buChar char=""/>
        <a:defRPr kumimoji="0" sz="3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945843" indent="-256032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253082" indent="-256032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5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560320" indent="-256032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841955" indent="-256032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1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136392" indent="-256032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0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2.emf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1967" y="-583975"/>
            <a:ext cx="10369152" cy="22322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СКАЖИ РАБСТВУ – </a:t>
            </a:r>
            <a:r>
              <a:rPr lang="uk-UA" dirty="0" smtClean="0">
                <a:solidFill>
                  <a:srgbClr val="FF0000"/>
                </a:solidFill>
              </a:rPr>
              <a:t>НІ!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823" y="11877476"/>
            <a:ext cx="9505056" cy="86409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БУДЬТЕ ОБАЧНІ ТА ОБЕРЕЖНІ!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93" y="1576265"/>
            <a:ext cx="4872608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69" y="7031833"/>
            <a:ext cx="8208912" cy="253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22258108"/>
              </p:ext>
            </p:extLst>
          </p:nvPr>
        </p:nvGraphicFramePr>
        <p:xfrm>
          <a:off x="190805" y="6040762"/>
          <a:ext cx="4512568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93" y="9569153"/>
            <a:ext cx="4872608" cy="237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00300" y="6743"/>
            <a:ext cx="4800600" cy="477042"/>
          </a:xfrm>
          <a:prstGeom prst="rect">
            <a:avLst/>
          </a:prstGeom>
        </p:spPr>
        <p:txBody>
          <a:bodyPr lIns="91428" tIns="45714" rIns="91428" bIns="45714">
            <a:spAutoFit/>
          </a:bodyPr>
          <a:lstStyle/>
          <a:p>
            <a:r>
              <a:rPr lang="ru-RU" dirty="0" smtClean="0"/>
              <a:t>Ба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85868552"/>
              </p:ext>
            </p:extLst>
          </p:nvPr>
        </p:nvGraphicFramePr>
        <p:xfrm>
          <a:off x="120031" y="9059592"/>
          <a:ext cx="4560540" cy="29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07990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0360" y="1144216"/>
            <a:ext cx="6720840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Торгівля людьми - як це відбувається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>торгівля людьми містить у </a:t>
            </a:r>
            <a:r>
              <a:rPr lang="ru-RU" sz="2200" dirty="0" smtClean="0"/>
              <a:t>собі:</a:t>
            </a:r>
            <a:endParaRPr lang="ru-RU" sz="22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82382365"/>
              </p:ext>
            </p:extLst>
          </p:nvPr>
        </p:nvGraphicFramePr>
        <p:xfrm>
          <a:off x="2352328" y="4384577"/>
          <a:ext cx="7248872" cy="843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84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424336" y="2584376"/>
            <a:ext cx="4213860" cy="1118955"/>
          </a:xfrm>
        </p:spPr>
        <p:txBody>
          <a:bodyPr/>
          <a:lstStyle/>
          <a:p>
            <a:r>
              <a:rPr lang="ru-RU" sz="2800" b="1" dirty="0"/>
              <a:t>При торгівлі</a:t>
            </a:r>
            <a:r>
              <a:rPr lang="uk-UA" sz="2800" b="1" dirty="0"/>
              <a:t> людьми порушуються такі права людини: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280320" y="2944416"/>
            <a:ext cx="4213860" cy="9289032"/>
          </a:xfrm>
        </p:spPr>
        <p:txBody>
          <a:bodyPr>
            <a:no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життя, свободу та безпеку;</a:t>
            </a:r>
            <a:endParaRPr lang="ru-RU" sz="2400" dirty="0">
              <a:solidFill>
                <a:schemeClr val="tx1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свободу від рабства;</a:t>
            </a:r>
            <a:endParaRPr lang="ru-RU" sz="2400" dirty="0">
              <a:solidFill>
                <a:schemeClr val="tx1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рівність перед законом;</a:t>
            </a:r>
            <a:endParaRPr lang="ru-RU" sz="2400" dirty="0">
              <a:solidFill>
                <a:schemeClr val="tx1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пересування та проживання;</a:t>
            </a:r>
            <a:endParaRPr lang="ru-RU" sz="2400" dirty="0">
              <a:solidFill>
                <a:schemeClr val="tx1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відпочинок;</a:t>
            </a:r>
            <a:endParaRPr lang="ru-RU" sz="2400" dirty="0">
              <a:solidFill>
                <a:schemeClr val="tx1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свободу від несанкціонованого затримання;</a:t>
            </a:r>
            <a:endParaRPr lang="ru-RU" sz="2400" dirty="0">
              <a:solidFill>
                <a:schemeClr val="tx1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свободу слова, думки;</a:t>
            </a:r>
            <a:endParaRPr lang="ru-RU" sz="2400" dirty="0">
              <a:solidFill>
                <a:schemeClr val="tx1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працю;</a:t>
            </a:r>
            <a:endParaRPr lang="ru-RU" sz="2400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свободу від знущань та жорстокості;</a:t>
            </a:r>
            <a:endParaRPr lang="ru-RU" sz="2400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відповідний рівень життя;</a:t>
            </a:r>
            <a:endParaRPr lang="ru-RU" sz="2400" dirty="0">
              <a:solidFill>
                <a:schemeClr val="tx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На свободу одруження.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9" y="10433248"/>
            <a:ext cx="1695298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4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latin typeface="Comic Sans MS" pitchFamily="66" charset="0"/>
              </a:rPr>
              <a:t>Служби, до яких може звернутися кожний, хто хоче отримати додаткову інформацію: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>
                <a:latin typeface="Comic Sans MS" pitchFamily="66" charset="0"/>
              </a:rPr>
              <a:t>Служба «Довіра», тел. 8-800-500-22-50 – національна безкоштовна гаряча лінія з протидії торгівлі людьми;</a:t>
            </a:r>
            <a:endParaRPr lang="ru-RU" dirty="0">
              <a:latin typeface="Comic Sans MS" pitchFamily="66" charset="0"/>
            </a:endParaRPr>
          </a:p>
          <a:p>
            <a:pPr lvl="0"/>
            <a:r>
              <a:rPr lang="uk-UA" dirty="0">
                <a:latin typeface="Comic Sans MS" pitchFamily="66" charset="0"/>
              </a:rPr>
              <a:t>Житомирська міська організація «Авенір», тел. 0412-448-525;</a:t>
            </a:r>
            <a:endParaRPr lang="ru-RU" dirty="0">
              <a:latin typeface="Comic Sans MS" pitchFamily="66" charset="0"/>
            </a:endParaRPr>
          </a:p>
          <a:p>
            <a:pPr lvl="0"/>
            <a:r>
              <a:rPr lang="uk-UA" dirty="0">
                <a:latin typeface="Comic Sans MS" pitchFamily="66" charset="0"/>
              </a:rPr>
              <a:t>Житомирський міський центр соціальних служб дітей, сім</a:t>
            </a:r>
            <a:r>
              <a:rPr lang="ru-RU" dirty="0">
                <a:latin typeface="Comic Sans MS" pitchFamily="66" charset="0"/>
              </a:rPr>
              <a:t>’</a:t>
            </a:r>
            <a:r>
              <a:rPr lang="uk-UA" dirty="0">
                <a:latin typeface="Comic Sans MS" pitchFamily="66" charset="0"/>
              </a:rPr>
              <a:t>ї та молоді, тел. О412-470-944;</a:t>
            </a:r>
            <a:endParaRPr lang="ru-RU" dirty="0">
              <a:latin typeface="Comic Sans MS" pitchFamily="66" charset="0"/>
            </a:endParaRPr>
          </a:p>
          <a:p>
            <a:pPr lvl="0"/>
            <a:r>
              <a:rPr lang="uk-UA" dirty="0">
                <a:latin typeface="Comic Sans MS" pitchFamily="66" charset="0"/>
              </a:rPr>
              <a:t>Житомирський обласний центр соціальних служб дітей, сім</a:t>
            </a:r>
            <a:r>
              <a:rPr lang="ru-RU" dirty="0">
                <a:latin typeface="Comic Sans MS" pitchFamily="66" charset="0"/>
              </a:rPr>
              <a:t>’</a:t>
            </a:r>
            <a:r>
              <a:rPr lang="uk-UA" dirty="0">
                <a:latin typeface="Comic Sans MS" pitchFamily="66" charset="0"/>
              </a:rPr>
              <a:t>ї та молоді, тел. 0412 – 37 – 44 – 23.</a:t>
            </a:r>
            <a:endParaRPr lang="ru-RU" dirty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phone3"/>
          <p:cNvSpPr>
            <a:spLocks noEditPoints="1" noChangeArrowheads="1"/>
          </p:cNvSpPr>
          <p:nvPr/>
        </p:nvSpPr>
        <p:spPr bwMode="auto">
          <a:xfrm>
            <a:off x="7248872" y="1504256"/>
            <a:ext cx="1800200" cy="122413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4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09837611"/>
              </p:ext>
            </p:extLst>
          </p:nvPr>
        </p:nvGraphicFramePr>
        <p:xfrm>
          <a:off x="336104" y="0"/>
          <a:ext cx="8881110" cy="697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400550" y="6976864"/>
            <a:ext cx="5200650" cy="3271520"/>
          </a:xfrm>
        </p:spPr>
        <p:txBody>
          <a:bodyPr>
            <a:normAutofit/>
          </a:bodyPr>
          <a:lstStyle/>
          <a:p>
            <a:r>
              <a:rPr lang="uk-UA" b="1" dirty="0"/>
              <a:t>(Кримінальний Кодекс України від 05.04.01 р.)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Program Files\Microsoft Office\MEDIA\CAGCAT10\j0297185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8846613"/>
            <a:ext cx="428239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07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ru-RU" sz="4300" dirty="0">
                <a:latin typeface="Comic Sans MS" pitchFamily="66" charset="0"/>
              </a:rPr>
              <a:t>Торгівля людьми як феномен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72209" y="4168553"/>
            <a:ext cx="7272807" cy="698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Хоч таке явище як работоргівля супроводжувало людство протягом усього його історії, сучасний феномен, названий торгівлею людьми, став актуальним для України та інших країн пострадянського союзу з початку 90-х років ХХ століття. Це обумовлено цілою низкою внутрішніх соціально-економічних і нерідко політичних причин.</a:t>
            </a:r>
          </a:p>
        </p:txBody>
      </p:sp>
      <p:pic>
        <p:nvPicPr>
          <p:cNvPr id="6147" name="Picture 3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60" y="10217224"/>
            <a:ext cx="1904695" cy="12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25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185" y="2800400"/>
            <a:ext cx="7827289" cy="2160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cs typeface="Browallia New" pitchFamily="34" charset="-34"/>
              </a:rPr>
              <a:t>Причини сучасної торгівлі людьми</a:t>
            </a:r>
            <a:br>
              <a:rPr lang="ru-RU" b="1" dirty="0">
                <a:cs typeface="Browallia New" pitchFamily="34" charset="-34"/>
              </a:rPr>
            </a:br>
            <a:r>
              <a:rPr lang="ru-RU" b="1" dirty="0" smtClean="0">
                <a:cs typeface="Browallia New" pitchFamily="34" charset="-34"/>
              </a:rPr>
              <a:t/>
            </a:r>
            <a:br>
              <a:rPr lang="ru-RU" b="1" dirty="0" smtClean="0">
                <a:cs typeface="Browallia New" pitchFamily="34" charset="-34"/>
              </a:rPr>
            </a:br>
            <a:endParaRPr lang="ru-RU" b="1" dirty="0">
              <a:cs typeface="Browallia New" pitchFamily="34" charset="-34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077457"/>
              </p:ext>
            </p:extLst>
          </p:nvPr>
        </p:nvGraphicFramePr>
        <p:xfrm>
          <a:off x="1632249" y="3232448"/>
          <a:ext cx="6506225" cy="687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88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8" r="30938"/>
          <a:stretch>
            <a:fillRect/>
          </a:stretch>
        </p:blipFill>
        <p:spPr>
          <a:xfrm>
            <a:off x="3576464" y="3304455"/>
            <a:ext cx="6024736" cy="6048672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90035" y="426723"/>
            <a:ext cx="8687029" cy="215765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Comic Sans MS" pitchFamily="66" charset="0"/>
              </a:rPr>
              <a:t>Важке економічне становище громадян і безробіття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74668325"/>
              </p:ext>
            </p:extLst>
          </p:nvPr>
        </p:nvGraphicFramePr>
        <p:xfrm>
          <a:off x="120080" y="3160440"/>
          <a:ext cx="3312368" cy="962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27" y="9425136"/>
            <a:ext cx="2720373" cy="33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72" y="9311488"/>
            <a:ext cx="3233491" cy="349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2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060" y="9355839"/>
            <a:ext cx="8641080" cy="280560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Недостатня поінформованість про можливості працевлаштування за кордоном, незнання міграційного законодавства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Comic Sans MS" pitchFamily="66" charset="0"/>
              </a:rPr>
              <a:t>Значну роль у поширенні інформації про життя за кордоном відіграють ЗМІ - в першу чергу, як ретранслятори реклами. Більшість людей не беруть це до уваги і прирівнюють рекламу до дійсності. Це сприяє формуванню помилкових переконань і є одним з факторів, які підштовхують до зміни місця проживання, а також пошуку роботи за кордоном.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r="2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753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r="1669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300" b="1" dirty="0">
                <a:solidFill>
                  <a:schemeClr val="tx1"/>
                </a:solidFill>
              </a:rPr>
              <a:t>Більшість країн Європи потребують дешевої робочої сили. Існують певні види робіт, виконувати які згодні тільки мігранти.Часто це низькооплачувана робота без гідних умов, а також соціальних гарантій.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9569153"/>
            <a:ext cx="7694940" cy="93727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  <a:cs typeface="Traditional Arabic" pitchFamily="18" charset="-78"/>
              </a:rPr>
              <a:t>попит на дешеву робочу силу в країнах </a:t>
            </a:r>
            <a:r>
              <a:rPr lang="ru-RU" b="1" dirty="0" smtClean="0">
                <a:solidFill>
                  <a:schemeClr val="tx1"/>
                </a:solidFill>
                <a:cs typeface="Traditional Arabic" pitchFamily="18" charset="-78"/>
              </a:rPr>
              <a:t>призначення</a:t>
            </a:r>
            <a:r>
              <a:rPr lang="ru-RU" dirty="0">
                <a:cs typeface="Traditional Arabic" pitchFamily="18" charset="-78"/>
              </a:rPr>
              <a:t/>
            </a:r>
            <a:br>
              <a:rPr lang="ru-RU" dirty="0">
                <a:cs typeface="Traditional Arabic" pitchFamily="18" charset="-78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436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bg2"/>
                </a:solidFill>
                <a:cs typeface="Traditional Arabic" pitchFamily="18" charset="-78"/>
              </a:rPr>
              <a:t>активна діяльність злочинних угрупувань</a:t>
            </a:r>
            <a:r>
              <a:rPr lang="ru-RU" dirty="0">
                <a:cs typeface="Traditional Arabic" pitchFamily="18" charset="-78"/>
              </a:rPr>
              <a:t>.</a:t>
            </a:r>
            <a:br>
              <a:rPr lang="ru-RU" dirty="0">
                <a:cs typeface="Traditional Arabic" pitchFamily="18" charset="-78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658553" y="4960642"/>
            <a:ext cx="3600450" cy="532859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Торгівля людьми тісно пов'язана з діяльністю міжнародних організованих злочинних угруповань. За даними ООН, цей різновид кримінального бізнесу займає третє місце за доходами після торгівлі зброєю та наркотиками, причому ризик для злочинних угрупувань у рази менше.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r="31222"/>
          <a:stretch>
            <a:fillRect/>
          </a:stretch>
        </p:blipFill>
        <p:spPr>
          <a:xfrm>
            <a:off x="120081" y="1943204"/>
            <a:ext cx="5400600" cy="7851648"/>
          </a:xfrm>
        </p:spPr>
      </p:pic>
    </p:spTree>
    <p:extLst>
      <p:ext uri="{BB962C8B-B14F-4D97-AF65-F5344CB8AC3E}">
        <p14:creationId xmlns:p14="http://schemas.microsoft.com/office/powerpoint/2010/main" val="3575677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096" y="280120"/>
            <a:ext cx="2976372" cy="32184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Різниця між торгівлею людьми та незаконним перевезенням мігрантів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98120787"/>
              </p:ext>
            </p:extLst>
          </p:nvPr>
        </p:nvGraphicFramePr>
        <p:xfrm>
          <a:off x="3648474" y="0"/>
          <a:ext cx="5952726" cy="1280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1880253"/>
                <a:gridCol w="1984242"/>
              </a:tblGrid>
              <a:tr h="12658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Ознаки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Торгівля людьми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Незаконне перевезення мігрантів</a:t>
                      </a:r>
                      <a:endParaRPr lang="ru-RU" sz="1800" dirty="0"/>
                    </a:p>
                  </a:txBody>
                  <a:tcPr/>
                </a:tc>
              </a:tr>
              <a:tr h="17145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Згода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Відбувається без дійсно усвідомленої згоди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Незаконне перевезення мігрантів відбувається при повній згоді.</a:t>
                      </a:r>
                      <a:endParaRPr lang="ru-RU" sz="1800" dirty="0"/>
                    </a:p>
                  </a:txBody>
                  <a:tcPr/>
                </a:tc>
              </a:tr>
              <a:tr h="17145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Перетин кордону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Перетин кордону может бути легальним або нелегальним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Перетин кордону завжди відбувається і завжди нелегально</a:t>
                      </a:r>
                      <a:endParaRPr lang="ru-RU" sz="1800" dirty="0"/>
                    </a:p>
                  </a:txBody>
                  <a:tcPr/>
                </a:tc>
              </a:tr>
              <a:tr h="235753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Клієнтські відносини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Клієнтські відносини встановлюються між вербувальником і майбутнім експлуататором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Клієнтські відносини встановлюються між перевізником і мігрантом.</a:t>
                      </a:r>
                      <a:endParaRPr lang="ru-RU" sz="1800" dirty="0"/>
                    </a:p>
                  </a:txBody>
                  <a:tcPr/>
                </a:tc>
              </a:tr>
              <a:tr h="20360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Застосування сили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Застосування сили є частиною торгівлі людьми, так як людей змушують коритися.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 визначається як насильницький злочин</a:t>
                      </a:r>
                      <a:endParaRPr lang="ru-RU" sz="1800" dirty="0"/>
                    </a:p>
                  </a:txBody>
                  <a:tcPr/>
                </a:tc>
              </a:tr>
              <a:tr h="17721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Жертва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Жертва – конкретна особа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"Жертвою" є держава,  закони якої порушено.</a:t>
                      </a:r>
                      <a:endParaRPr lang="ru-RU" sz="1800" dirty="0"/>
                    </a:p>
                  </a:txBody>
                  <a:tcPr/>
                </a:tc>
              </a:tr>
              <a:tr h="1940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Наслідки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Експлуатація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Мігрант може робити що завгодно і йти куди завгодно.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03084591"/>
              </p:ext>
            </p:extLst>
          </p:nvPr>
        </p:nvGraphicFramePr>
        <p:xfrm>
          <a:off x="192088" y="4011168"/>
          <a:ext cx="2976372" cy="858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2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861</Words>
  <Application>Microsoft Office PowerPoint</Application>
  <PresentationFormat>A3 (297x420 мм)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Тема Office</vt:lpstr>
      <vt:lpstr>Кнопка</vt:lpstr>
      <vt:lpstr>Soho</vt:lpstr>
      <vt:lpstr>Аспект</vt:lpstr>
      <vt:lpstr>Аптека</vt:lpstr>
      <vt:lpstr>Изящная</vt:lpstr>
      <vt:lpstr>1_Soho</vt:lpstr>
      <vt:lpstr>Солнцестояние</vt:lpstr>
      <vt:lpstr>Городская</vt:lpstr>
      <vt:lpstr>Macro</vt:lpstr>
      <vt:lpstr>Urban Pop</vt:lpstr>
      <vt:lpstr>СКАЖИ РАБСТВУ – НІ!</vt:lpstr>
      <vt:lpstr>Презентация PowerPoint</vt:lpstr>
      <vt:lpstr> Торгівля людьми як феномен</vt:lpstr>
      <vt:lpstr>Причини сучасної торгівлі людьми  </vt:lpstr>
      <vt:lpstr>Важке економічне становище громадян і безробіття</vt:lpstr>
      <vt:lpstr>Недостатня поінформованість про можливості працевлаштування за кордоном, незнання міграційного законодавства </vt:lpstr>
      <vt:lpstr>попит на дешеву робочу силу в країнах призначення </vt:lpstr>
      <vt:lpstr>активна діяльність злочинних угрупувань. </vt:lpstr>
      <vt:lpstr>Різниця між торгівлею людьми та незаконним перевезенням мігрантів</vt:lpstr>
      <vt:lpstr>Торгівля людьми - як це відбувається? торгівля людьми містить у собі:</vt:lpstr>
      <vt:lpstr>При торгівлі людьми порушуються такі права людини: </vt:lpstr>
      <vt:lpstr>Служби, до яких може звернутися кожний, хто хоче отримати додаткову інформацію: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Суслик</dc:creator>
  <cp:lastModifiedBy>Суслик</cp:lastModifiedBy>
  <cp:revision>35</cp:revision>
  <dcterms:created xsi:type="dcterms:W3CDTF">2013-03-10T13:02:08Z</dcterms:created>
  <dcterms:modified xsi:type="dcterms:W3CDTF">2013-04-19T14:17:21Z</dcterms:modified>
</cp:coreProperties>
</file>