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7" autoAdjust="0"/>
    <p:restoredTop sz="94660"/>
  </p:normalViewPr>
  <p:slideViewPr>
    <p:cSldViewPr>
      <p:cViewPr varScale="1">
        <p:scale>
          <a:sx n="51" d="100"/>
          <a:sy n="5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F930-2118-4AA4-9F87-711406E14B29}" type="datetimeFigureOut">
              <a:rPr lang="uk-UA" smtClean="0"/>
              <a:t>13.04.2014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D78EB-416B-41A3-AEDF-0CFB8652819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105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ED78EB-416B-41A3-AEDF-0CFB8652819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113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&#1082;&#1082;&#1090;&#1103;\&#1082;&#1083;&#1072;&#1089;&#1089;&#1080;&#1082;&#1072;(&#1084;&#1091;&#1079;&#1099;&#1082;&#1072;%20&#1083;&#1102;&#1073;&#1074;&#1080;)%20&#1043;&#1088;&#1091;&#1089;&#1090;&#1085;&#1072;&#1103;%20&#1084;&#1077;&#1083;&#1086;&#1076;&#1080;&#1103;%20-%20&#1055;&#1077;&#1095;&#1072;&#1083;&#1100;&#1085;&#1072;&#1103;,%20&#1074;&#1086;&#1083;&#1085;&#1091;&#1102;&#1097;&#1072;&#1103;,%20&#1085;&#1086;%20&#1090;&#1072;&#1082;&#1072;&#1103;...%20&#1087;&#1088;&#1077;&#1082;&#1088;&#1072;&#1089;&#1085;&#1072;&#1103;!))).mp3" TargetMode="External"/><Relationship Id="rId1" Type="http://schemas.openxmlformats.org/officeDocument/2006/relationships/audio" Target="file:///J:\&#1082;&#1082;&#1090;&#1103;\&#1082;&#1083;&#1072;&#1089;&#1089;&#1080;&#1082;&#1072;(&#1084;&#1091;&#1079;&#1099;&#1082;&#1072;%20&#1083;&#1102;&#1073;&#1074;&#1080;)%20&#1043;&#1088;&#1091;&#1089;&#1090;&#1085;&#1072;&#1103;%20&#1084;&#1077;&#1083;&#1086;&#1076;&#1080;&#1103;%20-%20&#1055;&#1077;&#1095;&#1072;&#1083;&#1100;&#1085;&#1072;&#1103;,%20&#1074;&#1086;&#1083;&#1085;&#1091;&#1102;&#1097;&#1072;&#1103;,%20&#1085;&#1086;%20&#1090;&#1072;&#1082;&#1072;&#1103;...%20&#1087;&#1088;&#1077;&#1082;&#1088;&#1072;&#1089;&#1085;&#1072;&#1103;!)))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классика(музыка любви) Грустная мелодия - Печальная, волнующая, но такая... прекрасная!))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026" name="Picture 2" descr="C:\Documents and Settings\Admin\Рабочий стол\кктя\y_c200976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6248" y="4572008"/>
            <a:ext cx="4429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Вони потребують твоєї допомоги…</a:t>
            </a:r>
            <a:endParaRPr lang="uk-UA" sz="4000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классика(музыка любви) Грустная мелодия - Печальная, волнующая, но такая... прекрасная!))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74029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70000" showWhenStopped="0"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numSld="11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ктя\1da7db89bb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40366" y="1124744"/>
            <a:ext cx="298782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їм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допоможе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4798892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ктя\sobaka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0"/>
            <a:ext cx="4857784" cy="2928934"/>
          </a:xfrm>
          <a:prstGeom prst="rect">
            <a:avLst/>
          </a:prstGeom>
          <a:noFill/>
        </p:spPr>
      </p:pic>
      <p:pic>
        <p:nvPicPr>
          <p:cNvPr id="7171" name="Picture 3" descr="C:\Documents and Settings\Admin\Рабочий стол\кктя\index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4500570"/>
            <a:ext cx="4786346" cy="2627349"/>
          </a:xfrm>
          <a:prstGeom prst="rect">
            <a:avLst/>
          </a:prstGeom>
          <a:noFill/>
        </p:spPr>
      </p:pic>
      <p:pic>
        <p:nvPicPr>
          <p:cNvPr id="7172" name="Picture 4" descr="C:\Documents and Settings\Admin\Рабочий стол\кктя\dog-claws-cut_big.thumbnail_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43446"/>
            <a:ext cx="4572000" cy="2519364"/>
          </a:xfrm>
          <a:prstGeom prst="rect">
            <a:avLst/>
          </a:prstGeom>
          <a:noFill/>
        </p:spPr>
      </p:pic>
      <p:pic>
        <p:nvPicPr>
          <p:cNvPr id="7173" name="Picture 5" descr="C:\Documents and Settings\Admin\Рабочий стол\кктя\ruka-lapa-kogti-braslety-fenechki-Favim.ru-92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500306"/>
            <a:ext cx="3214678" cy="2146306"/>
          </a:xfrm>
          <a:prstGeom prst="rect">
            <a:avLst/>
          </a:prstGeom>
          <a:noFill/>
        </p:spPr>
      </p:pic>
      <p:pic>
        <p:nvPicPr>
          <p:cNvPr id="7174" name="Picture 6" descr="C:\Documents and Settings\Admin\Рабочий стол\кктя\sAuL-lHjBB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500098" y="2714620"/>
            <a:ext cx="3500462" cy="1938334"/>
          </a:xfrm>
          <a:prstGeom prst="rect">
            <a:avLst/>
          </a:prstGeom>
          <a:noFill/>
        </p:spPr>
      </p:pic>
      <p:pic>
        <p:nvPicPr>
          <p:cNvPr id="7175" name="Picture 7" descr="C:\Documents and Settings\Admin\Рабочий стол\кктя\_Yb1CuEhDm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2" y="0"/>
            <a:ext cx="4643438" cy="2624611"/>
          </a:xfrm>
          <a:prstGeom prst="rect">
            <a:avLst/>
          </a:prstGeom>
          <a:noFill/>
        </p:spPr>
      </p:pic>
      <p:pic>
        <p:nvPicPr>
          <p:cNvPr id="7176" name="Picture 8" descr="C:\Documents and Settings\Admin\Рабочий стол\кктя\408046-500x33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43174" y="2500306"/>
            <a:ext cx="3873145" cy="257176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2214554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Допоможемо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8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їм</a:t>
            </a:r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разом!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Admin\Рабочий стол\кктя\1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1129" y="0"/>
            <a:ext cx="934512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71470" y="5857892"/>
            <a:ext cx="921547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3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Тобі його шкода, але ти пройдеш повз</a:t>
            </a:r>
            <a:endParaRPr lang="uk-UA" sz="430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Admin\Рабочий стол\кктя\vixiz_94_1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57974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642918"/>
            <a:ext cx="4714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 повинен мати свій дім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\Рабочий стол\кктя\7602590w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761777" y="5357826"/>
            <a:ext cx="5382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Немає серед нас «звірів», «звірі» є серед людей</a:t>
            </a:r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\Рабочий стол\кктя\20825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449410"/>
            <a:ext cx="3500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житиму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кктя\594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-1496774"/>
            <a:ext cx="7286676" cy="92869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33575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у 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відповіді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тих, кого приручили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кктя\f111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4729" y="0"/>
            <a:ext cx="10573884" cy="687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9461" y="5589240"/>
            <a:ext cx="63841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Вони </a:t>
            </a:r>
            <a:r>
              <a:rPr lang="ru-RU" sz="4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мають</a:t>
            </a: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право ЖИТИ!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6397235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кктя\cb9c38be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99392"/>
            <a:ext cx="734481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75556" y="17241"/>
            <a:ext cx="7992888" cy="13407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Зупинимо вбивства</a:t>
            </a:r>
            <a:endParaRPr lang="uk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157192"/>
            <a:ext cx="576064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5877272"/>
            <a:ext cx="5832648" cy="9807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тварин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5071150"/>
            <a:ext cx="56166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безпритульних</a:t>
            </a:r>
            <a:endParaRPr lang="uk-UA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9584" y="5813638"/>
            <a:ext cx="37444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варин!</a:t>
            </a:r>
            <a:endParaRPr lang="uk-UA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5455533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кктя\images_1811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3" y="0"/>
            <a:ext cx="9132979" cy="68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135293"/>
            <a:ext cx="68988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викидай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залишки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їжі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Погодуй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безпритульну</a:t>
            </a:r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тварину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2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70</Words>
  <Application>Microsoft Office PowerPoint</Application>
  <PresentationFormat>Экран (4:3)</PresentationFormat>
  <Paragraphs>15</Paragraphs>
  <Slides>11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ххх</dc:creator>
  <cp:lastModifiedBy>ххх</cp:lastModifiedBy>
  <cp:revision>24</cp:revision>
  <dcterms:modified xsi:type="dcterms:W3CDTF">2014-04-13T10:25:47Z</dcterms:modified>
</cp:coreProperties>
</file>