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Сила в слабости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9071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52442" cy="65722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Она – ангел, но уже знает что такое боль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ost-47-1204015567_thum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-983815"/>
            <a:ext cx="7286676" cy="90893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5827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Он мал и слаб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он нуждается в твоей защите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356" y="0"/>
            <a:ext cx="9153356" cy="73299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428868"/>
          </a:xfrm>
        </p:spPr>
        <p:txBody>
          <a:bodyPr>
            <a:normAutofit/>
          </a:bodyPr>
          <a:lstStyle/>
          <a:p>
            <a:r>
              <a:rPr lang="ru-RU" dirty="0" smtClean="0"/>
              <a:t>ОН СЛАБ -  его легко обидеть,</a:t>
            </a:r>
            <a:br>
              <a:rPr lang="ru-RU" dirty="0" smtClean="0"/>
            </a:br>
            <a:r>
              <a:rPr lang="ru-RU" dirty="0" smtClean="0"/>
              <a:t>но тогда слабым будешь 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da6b7c85b035a4f26654942a8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358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285728"/>
            <a:ext cx="4614866" cy="18684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Не убивайте счастье ребенка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nadpis.com_.uaprostit-li-on-vas-pot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5373"/>
            <a:ext cx="8286808" cy="76438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1257_5155_400_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Ударь и стань слабаком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142852"/>
            <a:ext cx="5857884" cy="1214446"/>
          </a:xfrm>
        </p:spPr>
        <p:txBody>
          <a:bodyPr/>
          <a:lstStyle/>
          <a:p>
            <a:r>
              <a:rPr lang="ru-RU" dirty="0" smtClean="0"/>
              <a:t>Будь мужчиной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6400800" cy="157161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Независимо от возраста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Содержимое 3" descr="117011514638373kimanderjj0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786063" cy="3282950"/>
          </a:xfrm>
        </p:spPr>
      </p:pic>
      <p:pic>
        <p:nvPicPr>
          <p:cNvPr id="1028" name="Picture 4" descr="C:\Documents and Settings\Администратор\Рабочий стол\20120204_grumpy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643050"/>
            <a:ext cx="3810010" cy="381001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sUoMRCXvmJ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643314"/>
            <a:ext cx="2651636" cy="37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305a0c8f11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мужчины – в нежности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42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Сила в слабости</vt:lpstr>
      <vt:lpstr>Она – ангел, но уже знает что такое боль</vt:lpstr>
      <vt:lpstr>Он мал и слаб он нуждается в твоей защите</vt:lpstr>
      <vt:lpstr>ОН СЛАБ -  его легко обидеть, но тогда слабым будешь ТЫ</vt:lpstr>
      <vt:lpstr>Не убивайте счастье ребенка</vt:lpstr>
      <vt:lpstr>Слайд 6</vt:lpstr>
      <vt:lpstr>Ударь и стань слабаком</vt:lpstr>
      <vt:lpstr>Будь мужчиной</vt:lpstr>
      <vt:lpstr>Сила мужчины – в нежности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в слабости</dc:title>
  <cp:lastModifiedBy>-</cp:lastModifiedBy>
  <cp:revision>6</cp:revision>
  <dcterms:modified xsi:type="dcterms:W3CDTF">2013-04-09T21:42:06Z</dcterms:modified>
</cp:coreProperties>
</file>