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4747A-EBC3-466A-B626-FA74A2D303C2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07989-1783-4511-9096-508CA23EDA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7989-1783-4511-9096-508CA23EDABD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39C6-6B7C-4076-8A64-1564F14BC82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65D-BFC0-48D2-98F0-0B916B657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39C6-6B7C-4076-8A64-1564F14BC82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65D-BFC0-48D2-98F0-0B916B657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39C6-6B7C-4076-8A64-1564F14BC82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65D-BFC0-48D2-98F0-0B916B657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39C6-6B7C-4076-8A64-1564F14BC82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65D-BFC0-48D2-98F0-0B916B657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39C6-6B7C-4076-8A64-1564F14BC82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65D-BFC0-48D2-98F0-0B916B657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39C6-6B7C-4076-8A64-1564F14BC82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65D-BFC0-48D2-98F0-0B916B657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39C6-6B7C-4076-8A64-1564F14BC82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65D-BFC0-48D2-98F0-0B916B657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39C6-6B7C-4076-8A64-1564F14BC82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65D-BFC0-48D2-98F0-0B916B657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39C6-6B7C-4076-8A64-1564F14BC82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65D-BFC0-48D2-98F0-0B916B657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39C6-6B7C-4076-8A64-1564F14BC82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65D-BFC0-48D2-98F0-0B916B657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39C6-6B7C-4076-8A64-1564F14BC82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65D-BFC0-48D2-98F0-0B916B657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639C6-6B7C-4076-8A64-1564F14BC82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3865D-BFC0-48D2-98F0-0B916B6577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bezdomna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5237"/>
            <a:ext cx="4714908" cy="35127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1071_6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1571612"/>
            <a:ext cx="3905250" cy="2924175"/>
          </a:xfrm>
          <a:prstGeom prst="rect">
            <a:avLst/>
          </a:prstGeom>
        </p:spPr>
      </p:pic>
      <p:pic>
        <p:nvPicPr>
          <p:cNvPr id="8" name="Рисунок 7" descr="52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48" y="857232"/>
            <a:ext cx="3143252" cy="2357439"/>
          </a:xfrm>
          <a:prstGeom prst="rect">
            <a:avLst/>
          </a:prstGeom>
        </p:spPr>
      </p:pic>
      <p:pic>
        <p:nvPicPr>
          <p:cNvPr id="10" name="Рисунок 9" descr="stray_dog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28" y="4286256"/>
            <a:ext cx="3143272" cy="2362873"/>
          </a:xfrm>
          <a:prstGeom prst="rect">
            <a:avLst/>
          </a:prstGeom>
        </p:spPr>
      </p:pic>
      <p:pic>
        <p:nvPicPr>
          <p:cNvPr id="6" name="Рисунок 5" descr="0_75069_74751dd3_XXL-720x48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472" y="1214422"/>
            <a:ext cx="2439347" cy="200026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57158" y="0"/>
            <a:ext cx="76917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будьте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байдужими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!!!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0"/>
            <a:ext cx="7126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Вони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хочуть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додому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DETAIL_PICTURE__172071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785794"/>
            <a:ext cx="4762634" cy="3569469"/>
          </a:xfrm>
          <a:prstGeom prst="rect">
            <a:avLst/>
          </a:prstGeom>
        </p:spPr>
      </p:pic>
      <p:pic>
        <p:nvPicPr>
          <p:cNvPr id="8" name="Рисунок 7" descr="dog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4572008"/>
            <a:ext cx="3058021" cy="2033584"/>
          </a:xfrm>
          <a:prstGeom prst="rect">
            <a:avLst/>
          </a:prstGeom>
        </p:spPr>
      </p:pic>
      <p:pic>
        <p:nvPicPr>
          <p:cNvPr id="9" name="Рисунок 8" descr="images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60" y="1857364"/>
            <a:ext cx="3143240" cy="3929050"/>
          </a:xfrm>
          <a:prstGeom prst="rect">
            <a:avLst/>
          </a:prstGeom>
        </p:spPr>
      </p:pic>
      <p:pic>
        <p:nvPicPr>
          <p:cNvPr id="6" name="Рисунок 5" descr="150508-1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365504"/>
            <a:ext cx="2619372" cy="3492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0"/>
            <a:ext cx="6326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Вони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хочуть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жити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dd8b34daab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928670"/>
            <a:ext cx="3312006" cy="4572008"/>
          </a:xfrm>
          <a:prstGeom prst="rect">
            <a:avLst/>
          </a:prstGeom>
        </p:spPr>
      </p:pic>
      <p:pic>
        <p:nvPicPr>
          <p:cNvPr id="7" name="Рисунок 6" descr="priut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143380"/>
            <a:ext cx="3357554" cy="2518166"/>
          </a:xfrm>
          <a:prstGeom prst="rect">
            <a:avLst/>
          </a:prstGeom>
        </p:spPr>
      </p:pic>
      <p:pic>
        <p:nvPicPr>
          <p:cNvPr id="8" name="Рисунок 7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071918"/>
            <a:ext cx="3719563" cy="2786082"/>
          </a:xfrm>
          <a:prstGeom prst="rect">
            <a:avLst/>
          </a:prstGeom>
        </p:spPr>
      </p:pic>
      <p:pic>
        <p:nvPicPr>
          <p:cNvPr id="5" name="Рисунок 4" descr="resize_img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00108"/>
            <a:ext cx="3500430" cy="2450301"/>
          </a:xfrm>
          <a:prstGeom prst="rect">
            <a:avLst/>
          </a:prstGeom>
        </p:spPr>
      </p:pic>
      <p:pic>
        <p:nvPicPr>
          <p:cNvPr id="9" name="Рисунок 8" descr="37Zd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6578" y="1000140"/>
            <a:ext cx="2357422" cy="2357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42852"/>
            <a:ext cx="85045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Протягни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руку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допомоги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01 - 10x15_watermark_5143b9cd7efa6e6b37307b2c_108_24_10_10_se_resize_keep_680_Non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488"/>
            <a:ext cx="4279986" cy="2857520"/>
          </a:xfrm>
          <a:prstGeom prst="rect">
            <a:avLst/>
          </a:prstGeom>
        </p:spPr>
      </p:pic>
      <p:pic>
        <p:nvPicPr>
          <p:cNvPr id="7" name="Рисунок 6" descr="images_1811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1214422"/>
            <a:ext cx="4286250" cy="3209925"/>
          </a:xfrm>
          <a:prstGeom prst="rect">
            <a:avLst/>
          </a:prstGeo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4071918"/>
            <a:ext cx="3719563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залишайтесь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байдужими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dog_1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285968"/>
            <a:ext cx="3286148" cy="4572032"/>
          </a:xfrm>
          <a:prstGeom prst="rect">
            <a:avLst/>
          </a:prstGeom>
        </p:spPr>
      </p:pic>
      <p:pic>
        <p:nvPicPr>
          <p:cNvPr id="8" name="Рисунок 7" descr="загруженно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4500570"/>
            <a:ext cx="3258437" cy="2357430"/>
          </a:xfrm>
          <a:prstGeom prst="rect">
            <a:avLst/>
          </a:prstGeom>
        </p:spPr>
      </p:pic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57364"/>
            <a:ext cx="2786082" cy="2089561"/>
          </a:xfrm>
          <a:prstGeom prst="rect">
            <a:avLst/>
          </a:prstGeom>
        </p:spPr>
      </p:pic>
      <p:pic>
        <p:nvPicPr>
          <p:cNvPr id="9" name="Рисунок 8" descr="1363823300_sobaka-plache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2" y="1643050"/>
            <a:ext cx="3364559" cy="2239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</Words>
  <Application>Microsoft Office PowerPoint</Application>
  <PresentationFormat>Экран (4:3)</PresentationFormat>
  <Paragraphs>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6</cp:revision>
  <dcterms:created xsi:type="dcterms:W3CDTF">2014-03-26T10:07:22Z</dcterms:created>
  <dcterms:modified xsi:type="dcterms:W3CDTF">2014-03-26T11:02:24Z</dcterms:modified>
</cp:coreProperties>
</file>