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720" r:id="rId4"/>
    <p:sldMasterId id="2147483768" r:id="rId5"/>
    <p:sldMasterId id="2147483780" r:id="rId6"/>
    <p:sldMasterId id="2147483828" r:id="rId7"/>
    <p:sldMasterId id="2147483840" r:id="rId8"/>
    <p:sldMasterId id="2147483972" r:id="rId9"/>
  </p:sldMasterIdLst>
  <p:sldIdLst>
    <p:sldId id="257" r:id="rId10"/>
    <p:sldId id="270" r:id="rId11"/>
    <p:sldId id="26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8" r:id="rId22"/>
  </p:sldIdLst>
  <p:sldSz cx="9601200" cy="12801600" type="A3"/>
  <p:notesSz cx="6858000" cy="9144000"/>
  <p:defaultTextStyle>
    <a:defPPr>
      <a:defRPr lang="ru-RU"/>
    </a:defPPr>
    <a:lvl1pPr marL="0" algn="l" defTabSz="12797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39864" algn="l" defTabSz="12797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79727" algn="l" defTabSz="12797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19593" algn="l" defTabSz="12797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59456" algn="l" defTabSz="12797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199322" algn="l" defTabSz="12797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39185" algn="l" defTabSz="12797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79049" algn="l" defTabSz="12797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18912" algn="l" defTabSz="1279727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AFFBDC55-83C1-4E50-989A-73C1647C0475}">
          <p14:sldIdLst>
            <p14:sldId id="257"/>
            <p14:sldId id="270"/>
            <p14:sldId id="26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3" d="100"/>
          <a:sy n="33" d="100"/>
        </p:scale>
        <p:origin x="-3180" y="-1056"/>
      </p:cViewPr>
      <p:guideLst>
        <p:guide orient="horz" pos="4032"/>
        <p:guide pos="30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presProps" Target="pres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F06B04-4AB9-411C-91B4-BF0F5FEAE17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519657A-991D-46D4-A9ED-62B894C53080}">
      <dgm:prSet custT="1"/>
      <dgm:spPr>
        <a:solidFill>
          <a:schemeClr val="bg2">
            <a:lumMod val="75000"/>
          </a:schemeClr>
        </a:solidFill>
        <a:ln>
          <a:solidFill>
            <a:schemeClr val="bg2"/>
          </a:solidFill>
        </a:ln>
      </dgm:spPr>
      <dgm:t>
        <a:bodyPr/>
        <a:lstStyle/>
        <a:p>
          <a:pPr rtl="0"/>
          <a:r>
            <a:rPr lang="ru-RU" sz="3600" b="1" dirty="0" smtClean="0"/>
            <a:t>Серед основних причин розповсюдження торгівлі людьми в Україні виокремлюють:</a:t>
          </a:r>
          <a:endParaRPr lang="ru-RU" sz="3600" dirty="0"/>
        </a:p>
      </dgm:t>
    </dgm:pt>
    <dgm:pt modelId="{9C198850-35C5-422A-A54C-2533741634B3}" type="parTrans" cxnId="{25F45FAF-539C-4738-B602-FAD2F8547FF8}">
      <dgm:prSet/>
      <dgm:spPr/>
      <dgm:t>
        <a:bodyPr/>
        <a:lstStyle/>
        <a:p>
          <a:endParaRPr lang="ru-RU"/>
        </a:p>
      </dgm:t>
    </dgm:pt>
    <dgm:pt modelId="{7C6D2E0B-3EDA-4A5D-8668-B3A7317365D9}" type="sibTrans" cxnId="{25F45FAF-539C-4738-B602-FAD2F8547FF8}">
      <dgm:prSet/>
      <dgm:spPr/>
      <dgm:t>
        <a:bodyPr/>
        <a:lstStyle/>
        <a:p>
          <a:endParaRPr lang="ru-RU"/>
        </a:p>
      </dgm:t>
    </dgm:pt>
    <dgm:pt modelId="{956C5D4A-7F83-42CE-BA78-FCF87A4D82A1}">
      <dgm:prSet/>
      <dgm:spPr/>
      <dgm:t>
        <a:bodyPr/>
        <a:lstStyle/>
        <a:p>
          <a:pPr algn="just" rtl="0"/>
          <a:r>
            <a:rPr lang="ru-RU" dirty="0" smtClean="0">
              <a:cs typeface="Traditional Arabic" pitchFamily="18" charset="-78"/>
            </a:rPr>
            <a:t>складне економічне становище громадян і безробіття;</a:t>
          </a:r>
          <a:endParaRPr lang="ru-RU" dirty="0">
            <a:cs typeface="Traditional Arabic" pitchFamily="18" charset="-78"/>
          </a:endParaRPr>
        </a:p>
      </dgm:t>
    </dgm:pt>
    <dgm:pt modelId="{DE911793-4138-452D-AEBD-F42F698C80F5}" type="parTrans" cxnId="{FF643AA9-6FFB-4C4F-B192-21B2921B2D9B}">
      <dgm:prSet/>
      <dgm:spPr/>
      <dgm:t>
        <a:bodyPr/>
        <a:lstStyle/>
        <a:p>
          <a:endParaRPr lang="ru-RU"/>
        </a:p>
      </dgm:t>
    </dgm:pt>
    <dgm:pt modelId="{752A351C-3A15-411A-AC68-B5AEE9EC5D93}" type="sibTrans" cxnId="{FF643AA9-6FFB-4C4F-B192-21B2921B2D9B}">
      <dgm:prSet/>
      <dgm:spPr/>
      <dgm:t>
        <a:bodyPr/>
        <a:lstStyle/>
        <a:p>
          <a:endParaRPr lang="ru-RU"/>
        </a:p>
      </dgm:t>
    </dgm:pt>
    <dgm:pt modelId="{AF635CBC-F33C-40D2-96B6-F46562CF40B7}">
      <dgm:prSet/>
      <dgm:spPr/>
      <dgm:t>
        <a:bodyPr/>
        <a:lstStyle/>
        <a:p>
          <a:pPr algn="just" rtl="0"/>
          <a:r>
            <a:rPr lang="ru-RU" dirty="0" smtClean="0">
              <a:cs typeface="Traditional Arabic" pitchFamily="18" charset="-78"/>
            </a:rPr>
            <a:t>недостатня поінформованість про можливості працевлаштування за кордоном, погана обізнаність щодо міграційного законодавства;</a:t>
          </a:r>
          <a:endParaRPr lang="ru-RU" dirty="0">
            <a:cs typeface="Traditional Arabic" pitchFamily="18" charset="-78"/>
          </a:endParaRPr>
        </a:p>
      </dgm:t>
    </dgm:pt>
    <dgm:pt modelId="{D147EFAB-C552-4C8C-8312-D3221077F32A}" type="parTrans" cxnId="{78498891-F404-4553-8238-8743BFADF03F}">
      <dgm:prSet/>
      <dgm:spPr/>
      <dgm:t>
        <a:bodyPr/>
        <a:lstStyle/>
        <a:p>
          <a:endParaRPr lang="ru-RU"/>
        </a:p>
      </dgm:t>
    </dgm:pt>
    <dgm:pt modelId="{1B0F6B67-EFBF-4FEE-BB0D-4BA9AE34598E}" type="sibTrans" cxnId="{78498891-F404-4553-8238-8743BFADF03F}">
      <dgm:prSet/>
      <dgm:spPr/>
      <dgm:t>
        <a:bodyPr/>
        <a:lstStyle/>
        <a:p>
          <a:endParaRPr lang="ru-RU"/>
        </a:p>
      </dgm:t>
    </dgm:pt>
    <dgm:pt modelId="{19440CE1-E472-4E9E-9786-B8320214A60C}">
      <dgm:prSet/>
      <dgm:spPr/>
      <dgm:t>
        <a:bodyPr/>
        <a:lstStyle/>
        <a:p>
          <a:pPr algn="just" rtl="0"/>
          <a:r>
            <a:rPr lang="ru-RU" dirty="0" smtClean="0">
              <a:cs typeface="Traditional Arabic" pitchFamily="18" charset="-78"/>
            </a:rPr>
            <a:t>попит на дешеву робочу силу в країнах призначення;</a:t>
          </a:r>
          <a:endParaRPr lang="ru-RU" dirty="0">
            <a:cs typeface="Traditional Arabic" pitchFamily="18" charset="-78"/>
          </a:endParaRPr>
        </a:p>
      </dgm:t>
    </dgm:pt>
    <dgm:pt modelId="{BE6749B9-3CB2-46BB-B585-08B45B0D4DED}" type="parTrans" cxnId="{301F5F14-5D9D-4C22-B0BD-3E98F248217A}">
      <dgm:prSet/>
      <dgm:spPr/>
      <dgm:t>
        <a:bodyPr/>
        <a:lstStyle/>
        <a:p>
          <a:endParaRPr lang="ru-RU"/>
        </a:p>
      </dgm:t>
    </dgm:pt>
    <dgm:pt modelId="{CCEA58E8-8347-4CC1-98DD-2C0C2EE8F363}" type="sibTrans" cxnId="{301F5F14-5D9D-4C22-B0BD-3E98F248217A}">
      <dgm:prSet/>
      <dgm:spPr/>
      <dgm:t>
        <a:bodyPr/>
        <a:lstStyle/>
        <a:p>
          <a:endParaRPr lang="ru-RU"/>
        </a:p>
      </dgm:t>
    </dgm:pt>
    <dgm:pt modelId="{0CB085E7-CD05-419E-8314-33B7594CB1FE}">
      <dgm:prSet/>
      <dgm:spPr/>
      <dgm:t>
        <a:bodyPr/>
        <a:lstStyle/>
        <a:p>
          <a:pPr algn="just" rtl="0"/>
          <a:r>
            <a:rPr lang="ru-RU" dirty="0" smtClean="0">
              <a:cs typeface="Traditional Arabic" pitchFamily="18" charset="-78"/>
            </a:rPr>
            <a:t>активна діяльність злочинних угруповань.</a:t>
          </a:r>
          <a:endParaRPr lang="ru-RU" dirty="0">
            <a:cs typeface="Traditional Arabic" pitchFamily="18" charset="-78"/>
          </a:endParaRPr>
        </a:p>
      </dgm:t>
    </dgm:pt>
    <dgm:pt modelId="{3D68CFB9-ACF1-44B9-92A9-445785389C4F}" type="parTrans" cxnId="{F99FFF67-326B-4E25-9B22-3B0FEF8FF8A6}">
      <dgm:prSet/>
      <dgm:spPr/>
      <dgm:t>
        <a:bodyPr/>
        <a:lstStyle/>
        <a:p>
          <a:endParaRPr lang="ru-RU"/>
        </a:p>
      </dgm:t>
    </dgm:pt>
    <dgm:pt modelId="{FEBD0907-6D6B-4E65-AD10-C3991FFB6399}" type="sibTrans" cxnId="{F99FFF67-326B-4E25-9B22-3B0FEF8FF8A6}">
      <dgm:prSet/>
      <dgm:spPr/>
      <dgm:t>
        <a:bodyPr/>
        <a:lstStyle/>
        <a:p>
          <a:endParaRPr lang="ru-RU"/>
        </a:p>
      </dgm:t>
    </dgm:pt>
    <dgm:pt modelId="{EC0CC047-414A-4BD8-BA9F-6EA1481AB0F9}" type="pres">
      <dgm:prSet presAssocID="{79F06B04-4AB9-411C-91B4-BF0F5FEAE17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C2C0B18-33EE-40CB-A1EE-9DD784FCC81C}" type="pres">
      <dgm:prSet presAssocID="{1519657A-991D-46D4-A9ED-62B894C53080}" presName="parentText" presStyleLbl="node1" presStyleIdx="0" presStyleCnt="1" custLinFactNeighborX="-1844" custLinFactNeighborY="-14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A979DC-DED2-4C44-9BA3-5A2D2F793583}" type="pres">
      <dgm:prSet presAssocID="{1519657A-991D-46D4-A9ED-62B894C5308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768DC7-2782-4E8C-8C49-3780DEE77BBF}" type="presOf" srcId="{956C5D4A-7F83-42CE-BA78-FCF87A4D82A1}" destId="{9EA979DC-DED2-4C44-9BA3-5A2D2F793583}" srcOrd="0" destOrd="0" presId="urn:microsoft.com/office/officeart/2005/8/layout/vList2"/>
    <dgm:cxn modelId="{301F5F14-5D9D-4C22-B0BD-3E98F248217A}" srcId="{1519657A-991D-46D4-A9ED-62B894C53080}" destId="{19440CE1-E472-4E9E-9786-B8320214A60C}" srcOrd="2" destOrd="0" parTransId="{BE6749B9-3CB2-46BB-B585-08B45B0D4DED}" sibTransId="{CCEA58E8-8347-4CC1-98DD-2C0C2EE8F363}"/>
    <dgm:cxn modelId="{33C9D4B8-88EA-4554-B8FD-AA3A02EF55EC}" type="presOf" srcId="{79F06B04-4AB9-411C-91B4-BF0F5FEAE178}" destId="{EC0CC047-414A-4BD8-BA9F-6EA1481AB0F9}" srcOrd="0" destOrd="0" presId="urn:microsoft.com/office/officeart/2005/8/layout/vList2"/>
    <dgm:cxn modelId="{78498891-F404-4553-8238-8743BFADF03F}" srcId="{1519657A-991D-46D4-A9ED-62B894C53080}" destId="{AF635CBC-F33C-40D2-96B6-F46562CF40B7}" srcOrd="1" destOrd="0" parTransId="{D147EFAB-C552-4C8C-8312-D3221077F32A}" sibTransId="{1B0F6B67-EFBF-4FEE-BB0D-4BA9AE34598E}"/>
    <dgm:cxn modelId="{F99FFF67-326B-4E25-9B22-3B0FEF8FF8A6}" srcId="{1519657A-991D-46D4-A9ED-62B894C53080}" destId="{0CB085E7-CD05-419E-8314-33B7594CB1FE}" srcOrd="3" destOrd="0" parTransId="{3D68CFB9-ACF1-44B9-92A9-445785389C4F}" sibTransId="{FEBD0907-6D6B-4E65-AD10-C3991FFB6399}"/>
    <dgm:cxn modelId="{25F45FAF-539C-4738-B602-FAD2F8547FF8}" srcId="{79F06B04-4AB9-411C-91B4-BF0F5FEAE178}" destId="{1519657A-991D-46D4-A9ED-62B894C53080}" srcOrd="0" destOrd="0" parTransId="{9C198850-35C5-422A-A54C-2533741634B3}" sibTransId="{7C6D2E0B-3EDA-4A5D-8668-B3A7317365D9}"/>
    <dgm:cxn modelId="{F470550A-80DC-4857-80CF-2D6967D5D29C}" type="presOf" srcId="{1519657A-991D-46D4-A9ED-62B894C53080}" destId="{7C2C0B18-33EE-40CB-A1EE-9DD784FCC81C}" srcOrd="0" destOrd="0" presId="urn:microsoft.com/office/officeart/2005/8/layout/vList2"/>
    <dgm:cxn modelId="{B1AFDF21-665A-4251-8A45-FEDC54DD49DB}" type="presOf" srcId="{19440CE1-E472-4E9E-9786-B8320214A60C}" destId="{9EA979DC-DED2-4C44-9BA3-5A2D2F793583}" srcOrd="0" destOrd="2" presId="urn:microsoft.com/office/officeart/2005/8/layout/vList2"/>
    <dgm:cxn modelId="{FF643AA9-6FFB-4C4F-B192-21B2921B2D9B}" srcId="{1519657A-991D-46D4-A9ED-62B894C53080}" destId="{956C5D4A-7F83-42CE-BA78-FCF87A4D82A1}" srcOrd="0" destOrd="0" parTransId="{DE911793-4138-452D-AEBD-F42F698C80F5}" sibTransId="{752A351C-3A15-411A-AC68-B5AEE9EC5D93}"/>
    <dgm:cxn modelId="{D15B0B7A-F8D6-4611-9B1A-4C696B25E20E}" type="presOf" srcId="{AF635CBC-F33C-40D2-96B6-F46562CF40B7}" destId="{9EA979DC-DED2-4C44-9BA3-5A2D2F793583}" srcOrd="0" destOrd="1" presId="urn:microsoft.com/office/officeart/2005/8/layout/vList2"/>
    <dgm:cxn modelId="{E1385F37-B68B-4465-9121-DB1524254988}" type="presOf" srcId="{0CB085E7-CD05-419E-8314-33B7594CB1FE}" destId="{9EA979DC-DED2-4C44-9BA3-5A2D2F793583}" srcOrd="0" destOrd="3" presId="urn:microsoft.com/office/officeart/2005/8/layout/vList2"/>
    <dgm:cxn modelId="{672C7339-49BC-411B-8984-CED819E1B123}" type="presParOf" srcId="{EC0CC047-414A-4BD8-BA9F-6EA1481AB0F9}" destId="{7C2C0B18-33EE-40CB-A1EE-9DD784FCC81C}" srcOrd="0" destOrd="0" presId="urn:microsoft.com/office/officeart/2005/8/layout/vList2"/>
    <dgm:cxn modelId="{89CA7844-D573-4527-877D-BF065291E390}" type="presParOf" srcId="{EC0CC047-414A-4BD8-BA9F-6EA1481AB0F9}" destId="{9EA979DC-DED2-4C44-9BA3-5A2D2F79358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A75E05-E12E-4385-B965-ADB92957AB0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6C3981D-BBD1-4FDB-A5FA-BFF6A0B08448}">
      <dgm:prSet/>
      <dgm:spPr/>
      <dgm:t>
        <a:bodyPr/>
        <a:lstStyle/>
        <a:p>
          <a:pPr rtl="0"/>
          <a:r>
            <a:rPr lang="ru-RU" b="0" i="0" baseline="0" dirty="0" smtClean="0"/>
            <a:t>Торгівлю людьми досить часто плутають з іншими явищами, в основному, з незаконним перевезенням мігрантів. Наведена таблиця характеризує різницю між цими поняттями.</a:t>
          </a:r>
          <a:endParaRPr lang="ru-RU" dirty="0"/>
        </a:p>
      </dgm:t>
    </dgm:pt>
    <dgm:pt modelId="{E46251E4-8449-4E68-9959-85DE0AF9C592}" type="parTrans" cxnId="{BBB72B73-B523-47B5-BFCD-1BBD252C2830}">
      <dgm:prSet/>
      <dgm:spPr/>
      <dgm:t>
        <a:bodyPr/>
        <a:lstStyle/>
        <a:p>
          <a:endParaRPr lang="ru-RU"/>
        </a:p>
      </dgm:t>
    </dgm:pt>
    <dgm:pt modelId="{B6FFE10D-1541-4173-ABD9-755E492832CD}" type="sibTrans" cxnId="{BBB72B73-B523-47B5-BFCD-1BBD252C2830}">
      <dgm:prSet/>
      <dgm:spPr/>
      <dgm:t>
        <a:bodyPr/>
        <a:lstStyle/>
        <a:p>
          <a:endParaRPr lang="ru-RU"/>
        </a:p>
      </dgm:t>
    </dgm:pt>
    <dgm:pt modelId="{FCE3F9FB-1816-4921-8F9E-E153032A086A}" type="pres">
      <dgm:prSet presAssocID="{8AA75E05-E12E-4385-B965-ADB92957AB0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F19F39-CFA4-442C-8653-978A93B154A7}" type="pres">
      <dgm:prSet presAssocID="{86C3981D-BBD1-4FDB-A5FA-BFF6A0B0844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BB72B73-B523-47B5-BFCD-1BBD252C2830}" srcId="{8AA75E05-E12E-4385-B965-ADB92957AB0C}" destId="{86C3981D-BBD1-4FDB-A5FA-BFF6A0B08448}" srcOrd="0" destOrd="0" parTransId="{E46251E4-8449-4E68-9959-85DE0AF9C592}" sibTransId="{B6FFE10D-1541-4173-ABD9-755E492832CD}"/>
    <dgm:cxn modelId="{AAD90705-F9C7-4302-9096-5C369C87EF07}" type="presOf" srcId="{8AA75E05-E12E-4385-B965-ADB92957AB0C}" destId="{FCE3F9FB-1816-4921-8F9E-E153032A086A}" srcOrd="0" destOrd="0" presId="urn:microsoft.com/office/officeart/2005/8/layout/vList2"/>
    <dgm:cxn modelId="{972B065C-7B2F-4CAD-A57F-E3E80EC12D7C}" type="presOf" srcId="{86C3981D-BBD1-4FDB-A5FA-BFF6A0B08448}" destId="{D2F19F39-CFA4-442C-8653-978A93B154A7}" srcOrd="0" destOrd="0" presId="urn:microsoft.com/office/officeart/2005/8/layout/vList2"/>
    <dgm:cxn modelId="{D479A922-358E-4922-B1BB-AE2834C3453A}" type="presParOf" srcId="{FCE3F9FB-1816-4921-8F9E-E153032A086A}" destId="{D2F19F39-CFA4-442C-8653-978A93B154A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2C0B18-33EE-40CB-A1EE-9DD784FCC81C}">
      <dsp:nvSpPr>
        <dsp:cNvPr id="0" name=""/>
        <dsp:cNvSpPr/>
      </dsp:nvSpPr>
      <dsp:spPr>
        <a:xfrm>
          <a:off x="0" y="143997"/>
          <a:ext cx="6506225" cy="2442959"/>
        </a:xfrm>
        <a:prstGeom prst="roundRect">
          <a:avLst/>
        </a:prstGeom>
        <a:solidFill>
          <a:schemeClr val="bg2">
            <a:lumMod val="75000"/>
          </a:schemeClr>
        </a:solidFill>
        <a:ln w="15875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/>
            <a:t>Серед основних причин розповсюдження торгівлі людьми в Україні виокремлюють:</a:t>
          </a:r>
          <a:endParaRPr lang="ru-RU" sz="3600" kern="1200" dirty="0"/>
        </a:p>
      </dsp:txBody>
      <dsp:txXfrm>
        <a:off x="119255" y="263252"/>
        <a:ext cx="6267715" cy="2204449"/>
      </dsp:txXfrm>
    </dsp:sp>
    <dsp:sp modelId="{9EA979DC-DED2-4C44-9BA3-5A2D2F793583}">
      <dsp:nvSpPr>
        <dsp:cNvPr id="0" name=""/>
        <dsp:cNvSpPr/>
      </dsp:nvSpPr>
      <dsp:spPr>
        <a:xfrm>
          <a:off x="0" y="2646715"/>
          <a:ext cx="6506225" cy="4024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573" tIns="45720" rIns="256032" bIns="45720" numCol="1" spcCol="1270" anchor="t" anchorCtr="0">
          <a:noAutofit/>
        </a:bodyPr>
        <a:lstStyle/>
        <a:p>
          <a:pPr marL="285750" lvl="1" indent="-285750" algn="just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 smtClean="0">
              <a:cs typeface="Traditional Arabic" pitchFamily="18" charset="-78"/>
            </a:rPr>
            <a:t>складне економічне становище громадян і безробіття;</a:t>
          </a:r>
          <a:endParaRPr lang="ru-RU" sz="2800" kern="1200" dirty="0">
            <a:cs typeface="Traditional Arabic" pitchFamily="18" charset="-78"/>
          </a:endParaRPr>
        </a:p>
        <a:p>
          <a:pPr marL="285750" lvl="1" indent="-285750" algn="just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 smtClean="0">
              <a:cs typeface="Traditional Arabic" pitchFamily="18" charset="-78"/>
            </a:rPr>
            <a:t>недостатня поінформованість про можливості працевлаштування за кордоном, погана обізнаність щодо міграційного законодавства;</a:t>
          </a:r>
          <a:endParaRPr lang="ru-RU" sz="2800" kern="1200" dirty="0">
            <a:cs typeface="Traditional Arabic" pitchFamily="18" charset="-78"/>
          </a:endParaRPr>
        </a:p>
        <a:p>
          <a:pPr marL="285750" lvl="1" indent="-285750" algn="just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 smtClean="0">
              <a:cs typeface="Traditional Arabic" pitchFamily="18" charset="-78"/>
            </a:rPr>
            <a:t>попит на дешеву робочу силу в країнах призначення;</a:t>
          </a:r>
          <a:endParaRPr lang="ru-RU" sz="2800" kern="1200" dirty="0">
            <a:cs typeface="Traditional Arabic" pitchFamily="18" charset="-78"/>
          </a:endParaRPr>
        </a:p>
        <a:p>
          <a:pPr marL="285750" lvl="1" indent="-285750" algn="just" defTabSz="12446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800" kern="1200" dirty="0" smtClean="0">
              <a:cs typeface="Traditional Arabic" pitchFamily="18" charset="-78"/>
            </a:rPr>
            <a:t>активна діяльність злочинних угруповань.</a:t>
          </a:r>
          <a:endParaRPr lang="ru-RU" sz="2800" kern="1200" dirty="0">
            <a:cs typeface="Traditional Arabic" pitchFamily="18" charset="-78"/>
          </a:endParaRPr>
        </a:p>
      </dsp:txBody>
      <dsp:txXfrm>
        <a:off x="0" y="2646715"/>
        <a:ext cx="6506225" cy="40240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F19F39-CFA4-442C-8653-978A93B154A7}">
      <dsp:nvSpPr>
        <dsp:cNvPr id="0" name=""/>
        <dsp:cNvSpPr/>
      </dsp:nvSpPr>
      <dsp:spPr>
        <a:xfrm>
          <a:off x="0" y="640759"/>
          <a:ext cx="2976372" cy="7300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0" i="0" kern="1200" baseline="0" dirty="0" smtClean="0"/>
            <a:t>Торгівлю людьми досить часто плутають з іншими явищами, в основному, з незаконним перевезенням мігрантів. Наведена таблиця характеризує різницю між цими поняттями.</a:t>
          </a:r>
          <a:endParaRPr lang="ru-RU" sz="3000" kern="1200" dirty="0"/>
        </a:p>
      </dsp:txBody>
      <dsp:txXfrm>
        <a:off x="145295" y="786054"/>
        <a:ext cx="2685782" cy="70102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091" y="3976798"/>
            <a:ext cx="8161020" cy="274404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0181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9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9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9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9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993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391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79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18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60870" y="512664"/>
            <a:ext cx="2160270" cy="109228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0061" y="512664"/>
            <a:ext cx="6320790" cy="109228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601200" cy="128016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936412" y="10486511"/>
            <a:ext cx="7752082" cy="1002792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85" tIns="63994" rIns="127985" bIns="63994"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39452" y="1898386"/>
            <a:ext cx="7538720" cy="9019067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85" tIns="63994" rIns="127985" bIns="63994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0130" y="1884685"/>
            <a:ext cx="7538720" cy="9019067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85" tIns="63994" rIns="127985" bIns="63994"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807999" y="1310529"/>
            <a:ext cx="596223" cy="1059949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016709" y="1630973"/>
            <a:ext cx="1058266" cy="59527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3561" y="3350545"/>
            <a:ext cx="6009641" cy="3412435"/>
          </a:xfrm>
        </p:spPr>
        <p:txBody>
          <a:bodyPr anchor="b">
            <a:normAutofit/>
          </a:bodyPr>
          <a:lstStyle>
            <a:lvl1pPr>
              <a:defRPr sz="67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3563" y="6975028"/>
            <a:ext cx="5997788" cy="2844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639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798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19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597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99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39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79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19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109210" y="10000843"/>
            <a:ext cx="1274512" cy="681567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32749" y="10000843"/>
            <a:ext cx="5286587" cy="6815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24627" y="10000843"/>
            <a:ext cx="581724" cy="681567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228" y="4180270"/>
            <a:ext cx="6566746" cy="2542540"/>
          </a:xfrm>
        </p:spPr>
        <p:txBody>
          <a:bodyPr anchor="b"/>
          <a:lstStyle>
            <a:lvl1pPr algn="ctr">
              <a:defRPr sz="56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9081" y="6953961"/>
            <a:ext cx="6543040" cy="2444421"/>
          </a:xfrm>
        </p:spPr>
        <p:txBody>
          <a:bodyPr anchor="t"/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639926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79852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197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5970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996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395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794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194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63370" y="3959960"/>
            <a:ext cx="3360420" cy="6725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96612" y="3956051"/>
            <a:ext cx="3360420" cy="67297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35765" y="3961649"/>
            <a:ext cx="3086497" cy="1531055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="1">
                <a:solidFill>
                  <a:schemeClr val="tx2"/>
                </a:solidFill>
              </a:defRPr>
            </a:lvl1pPr>
            <a:lvl2pPr marL="639926" indent="0">
              <a:buNone/>
              <a:defRPr sz="2800" b="1"/>
            </a:lvl2pPr>
            <a:lvl3pPr marL="1279852" indent="0">
              <a:buNone/>
              <a:defRPr sz="2500" b="1"/>
            </a:lvl3pPr>
            <a:lvl4pPr marL="1919778" indent="0">
              <a:buNone/>
              <a:defRPr sz="2200" b="1"/>
            </a:lvl4pPr>
            <a:lvl5pPr marL="2559705" indent="0">
              <a:buNone/>
              <a:defRPr sz="2200" b="1"/>
            </a:lvl5pPr>
            <a:lvl6pPr marL="3199631" indent="0">
              <a:buNone/>
              <a:defRPr sz="2200" b="1"/>
            </a:lvl6pPr>
            <a:lvl7pPr marL="3839559" indent="0">
              <a:buNone/>
              <a:defRPr sz="2200" b="1"/>
            </a:lvl7pPr>
            <a:lvl8pPr marL="4479485" indent="0">
              <a:buNone/>
              <a:defRPr sz="2200" b="1"/>
            </a:lvl8pPr>
            <a:lvl9pPr marL="5119411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3" y="3961647"/>
            <a:ext cx="3091586" cy="1536192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="1">
                <a:solidFill>
                  <a:schemeClr val="tx2"/>
                </a:solidFill>
              </a:defRPr>
            </a:lvl1pPr>
            <a:lvl2pPr marL="639926" indent="0">
              <a:buNone/>
              <a:defRPr sz="2800" b="1"/>
            </a:lvl2pPr>
            <a:lvl3pPr marL="1279852" indent="0">
              <a:buNone/>
              <a:defRPr sz="2500" b="1"/>
            </a:lvl3pPr>
            <a:lvl4pPr marL="1919778" indent="0">
              <a:buNone/>
              <a:defRPr sz="2200" b="1"/>
            </a:lvl4pPr>
            <a:lvl5pPr marL="2559705" indent="0">
              <a:buNone/>
              <a:defRPr sz="2200" b="1"/>
            </a:lvl5pPr>
            <a:lvl6pPr marL="3199631" indent="0">
              <a:buNone/>
              <a:defRPr sz="2200" b="1"/>
            </a:lvl6pPr>
            <a:lvl7pPr marL="3839559" indent="0">
              <a:buNone/>
              <a:defRPr sz="2200" b="1"/>
            </a:lvl7pPr>
            <a:lvl8pPr marL="4479485" indent="0">
              <a:buNone/>
              <a:defRPr sz="2200" b="1"/>
            </a:lvl8pPr>
            <a:lvl9pPr marL="5119411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63370" y="5496154"/>
            <a:ext cx="3389224" cy="5188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77408" y="5496984"/>
            <a:ext cx="3389224" cy="51889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601200" cy="128016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63789" y="11308338"/>
            <a:ext cx="8107681" cy="1002792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85" tIns="63994" rIns="127985" bIns="63994"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rot="60000">
            <a:off x="4692316" y="1129638"/>
            <a:ext cx="3978388" cy="10681619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85" tIns="63994" rIns="127985" bIns="63994"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60000">
            <a:off x="4694987" y="1126541"/>
            <a:ext cx="3978388" cy="10681619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85" tIns="63994" rIns="127985" bIns="63994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86667" y="1076820"/>
            <a:ext cx="3978388" cy="10681619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85" tIns="63994" rIns="127985" bIns="63994"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 rot="21540000">
            <a:off x="787301" y="1075334"/>
            <a:ext cx="3978388" cy="10681619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85" tIns="63994" rIns="127985" bIns="63994" rtlCol="0" anchor="ctr"/>
          <a:lstStyle/>
          <a:p>
            <a:pPr algn="ctr"/>
            <a:endParaRPr lang="en-US" dirty="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489664" y="548712"/>
            <a:ext cx="596223" cy="1059949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362134" y="853400"/>
            <a:ext cx="1058266" cy="59527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64425" y="3770750"/>
            <a:ext cx="3218068" cy="2805669"/>
          </a:xfrm>
        </p:spPr>
        <p:txBody>
          <a:bodyPr anchor="b">
            <a:normAutofit/>
          </a:bodyPr>
          <a:lstStyle>
            <a:lvl1pPr algn="ctr"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5097005" y="2148521"/>
            <a:ext cx="3171832" cy="8634246"/>
          </a:xfrm>
        </p:spPr>
        <p:txBody>
          <a:bodyPr anchor="ctr"/>
          <a:lstStyle>
            <a:lvl1pPr>
              <a:defRPr sz="31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0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05534" y="6764329"/>
            <a:ext cx="3201336" cy="3920747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639926" indent="0">
              <a:buNone/>
              <a:defRPr sz="1700"/>
            </a:lvl2pPr>
            <a:lvl3pPr marL="1279852" indent="0">
              <a:buNone/>
              <a:defRPr sz="1400"/>
            </a:lvl3pPr>
            <a:lvl4pPr marL="1919778" indent="0">
              <a:buNone/>
              <a:defRPr sz="1300"/>
            </a:lvl4pPr>
            <a:lvl5pPr marL="2559705" indent="0">
              <a:buNone/>
              <a:defRPr sz="1300"/>
            </a:lvl5pPr>
            <a:lvl6pPr marL="3199631" indent="0">
              <a:buNone/>
              <a:defRPr sz="1300"/>
            </a:lvl6pPr>
            <a:lvl7pPr marL="3839559" indent="0">
              <a:buNone/>
              <a:defRPr sz="1300"/>
            </a:lvl7pPr>
            <a:lvl8pPr marL="4479485" indent="0">
              <a:buNone/>
              <a:defRPr sz="1300"/>
            </a:lvl8pPr>
            <a:lvl9pPr marL="5119411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658783" y="10986592"/>
            <a:ext cx="1274512" cy="681567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60285" y="10881292"/>
            <a:ext cx="3698737" cy="6815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935179" y="11007665"/>
            <a:ext cx="581724" cy="681567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601200" cy="128016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63789" y="11308338"/>
            <a:ext cx="8107681" cy="1002792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85" tIns="63994" rIns="127985" bIns="63994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 rot="21540000">
            <a:off x="786667" y="1076820"/>
            <a:ext cx="3978388" cy="10681619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85" tIns="63994" rIns="127985" bIns="63994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 rot="21540000">
            <a:off x="782311" y="1074769"/>
            <a:ext cx="3978388" cy="10681619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85" tIns="63994" rIns="127985" bIns="63994"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 rot="60000">
            <a:off x="4692316" y="1129638"/>
            <a:ext cx="3978388" cy="10681619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85" tIns="63994" rIns="127985" bIns="63994"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 rot="60000">
            <a:off x="4688009" y="1127317"/>
            <a:ext cx="3978388" cy="10681619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85" tIns="63994" rIns="127985" bIns="63994" rtlCol="0" anchor="ctr"/>
          <a:lstStyle/>
          <a:p>
            <a:pPr algn="ctr"/>
            <a:endParaRPr lang="en-US" dirty="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489664" y="548712"/>
            <a:ext cx="596223" cy="1059949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362134" y="853400"/>
            <a:ext cx="1058266" cy="59527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61745" y="3772205"/>
            <a:ext cx="3216402" cy="2799283"/>
          </a:xfrm>
        </p:spPr>
        <p:txBody>
          <a:bodyPr anchor="b">
            <a:normAutofit/>
          </a:bodyPr>
          <a:lstStyle>
            <a:lvl1pPr algn="ctr"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5143546" y="2253574"/>
            <a:ext cx="3059556" cy="8473569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3400"/>
            </a:lvl1pPr>
            <a:lvl2pPr marL="639926" indent="0">
              <a:buNone/>
              <a:defRPr sz="3900"/>
            </a:lvl2pPr>
            <a:lvl3pPr marL="1279852" indent="0">
              <a:buNone/>
              <a:defRPr sz="3400"/>
            </a:lvl3pPr>
            <a:lvl4pPr marL="1919778" indent="0">
              <a:buNone/>
              <a:defRPr sz="2800"/>
            </a:lvl4pPr>
            <a:lvl5pPr marL="2559705" indent="0">
              <a:buNone/>
              <a:defRPr sz="2800"/>
            </a:lvl5pPr>
            <a:lvl6pPr marL="3199631" indent="0">
              <a:buNone/>
              <a:defRPr sz="2800"/>
            </a:lvl6pPr>
            <a:lvl7pPr marL="3839559" indent="0">
              <a:buNone/>
              <a:defRPr sz="2800"/>
            </a:lvl7pPr>
            <a:lvl8pPr marL="4479485" indent="0">
              <a:buNone/>
              <a:defRPr sz="2800"/>
            </a:lvl8pPr>
            <a:lvl9pPr marL="5119411" indent="0">
              <a:buNone/>
              <a:defRPr sz="28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09751" y="6759245"/>
            <a:ext cx="3197200" cy="3925824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639926" indent="0">
              <a:buNone/>
              <a:defRPr sz="1700"/>
            </a:lvl2pPr>
            <a:lvl3pPr marL="1279852" indent="0">
              <a:buNone/>
              <a:defRPr sz="1400"/>
            </a:lvl3pPr>
            <a:lvl4pPr marL="1919778" indent="0">
              <a:buNone/>
              <a:defRPr sz="1300"/>
            </a:lvl4pPr>
            <a:lvl5pPr marL="2559705" indent="0">
              <a:buNone/>
              <a:defRPr sz="1300"/>
            </a:lvl5pPr>
            <a:lvl6pPr marL="3199631" indent="0">
              <a:buNone/>
              <a:defRPr sz="1300"/>
            </a:lvl6pPr>
            <a:lvl7pPr marL="3839559" indent="0">
              <a:buNone/>
              <a:defRPr sz="1300"/>
            </a:lvl7pPr>
            <a:lvl8pPr marL="4479485" indent="0">
              <a:buNone/>
              <a:defRPr sz="1300"/>
            </a:lvl8pPr>
            <a:lvl9pPr marL="5119411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663233" y="10992314"/>
            <a:ext cx="1274512" cy="681567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60300" y="10884607"/>
            <a:ext cx="3484995" cy="6815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940194" y="11013386"/>
            <a:ext cx="581724" cy="681567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4" y="1727957"/>
            <a:ext cx="1502410" cy="88926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63135" y="2065118"/>
            <a:ext cx="5437718" cy="82183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20040" y="614482"/>
            <a:ext cx="8958658" cy="1156739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7985" tIns="63994" rIns="127985" bIns="6399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9529" y="810436"/>
            <a:ext cx="8722149" cy="5803392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7985" tIns="63994" rIns="127985" bIns="6399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58495" y="3397718"/>
            <a:ext cx="8161020" cy="3413760"/>
          </a:xfrm>
        </p:spPr>
        <p:txBody>
          <a:bodyPr lIns="63994" rIns="63994" bIns="63994"/>
          <a:lstStyle>
            <a:lvl1pPr algn="r">
              <a:defRPr sz="63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58495" y="6878726"/>
            <a:ext cx="8161020" cy="1706880"/>
          </a:xfrm>
        </p:spPr>
        <p:txBody>
          <a:bodyPr lIns="255970" tIns="0"/>
          <a:lstStyle>
            <a:lvl1pPr marL="51192" indent="0" algn="r">
              <a:spcBef>
                <a:spcPts val="0"/>
              </a:spcBef>
              <a:buNone/>
              <a:defRPr sz="2800">
                <a:solidFill>
                  <a:schemeClr val="bg2">
                    <a:shade val="25000"/>
                  </a:schemeClr>
                </a:solidFill>
              </a:defRPr>
            </a:lvl1pPr>
            <a:lvl2pPr marL="639926" indent="0" algn="ctr">
              <a:buNone/>
            </a:lvl2pPr>
            <a:lvl3pPr marL="1279852" indent="0" algn="ctr">
              <a:buNone/>
            </a:lvl3pPr>
            <a:lvl4pPr marL="1919778" indent="0" algn="ctr">
              <a:buNone/>
            </a:lvl4pPr>
            <a:lvl5pPr marL="2559705" indent="0" algn="ctr">
              <a:buNone/>
            </a:lvl5pPr>
            <a:lvl6pPr marL="3199631" indent="0" algn="ctr">
              <a:buNone/>
            </a:lvl6pPr>
            <a:lvl7pPr marL="3839559" indent="0" algn="ctr">
              <a:buNone/>
            </a:lvl7pPr>
            <a:lvl8pPr marL="4479485" indent="0" algn="ctr">
              <a:buNone/>
            </a:lvl8pPr>
            <a:lvl9pPr marL="5119411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066" y="9302496"/>
            <a:ext cx="8593074" cy="1962912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066" y="989991"/>
            <a:ext cx="8593074" cy="781751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20040" y="614482"/>
            <a:ext cx="8958658" cy="1156739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7985" tIns="63994" rIns="127985" bIns="6399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39529" y="810440"/>
            <a:ext cx="8722149" cy="8103814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7985" tIns="63994" rIns="127985" bIns="6399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761" y="9200083"/>
            <a:ext cx="8593074" cy="1263091"/>
          </a:xfrm>
        </p:spPr>
        <p:txBody>
          <a:bodyPr lIns="127985" bIns="0" anchor="b"/>
          <a:lstStyle>
            <a:lvl1pPr algn="l">
              <a:buNone/>
              <a:defRPr sz="50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1761" y="10499037"/>
            <a:ext cx="8593074" cy="785165"/>
          </a:xfrm>
        </p:spPr>
        <p:txBody>
          <a:bodyPr lIns="166382" tIns="0" anchor="t"/>
          <a:lstStyle>
            <a:lvl1pPr marL="0" marR="51192" indent="0" algn="l">
              <a:spcBef>
                <a:spcPts val="0"/>
              </a:spcBef>
              <a:spcAft>
                <a:spcPts val="0"/>
              </a:spcAft>
              <a:buNone/>
              <a:defRPr sz="25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40070" y="989990"/>
            <a:ext cx="4128516" cy="8193024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93128" y="989990"/>
            <a:ext cx="4128516" cy="8193024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066" y="9302496"/>
            <a:ext cx="8593074" cy="1962912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7585" y="1081618"/>
            <a:ext cx="4128516" cy="1478702"/>
          </a:xfrm>
        </p:spPr>
        <p:txBody>
          <a:bodyPr lIns="204778" anchor="ctr"/>
          <a:lstStyle>
            <a:lvl1pPr marL="0" indent="0" algn="l">
              <a:buNone/>
              <a:defRPr sz="3400" b="1">
                <a:solidFill>
                  <a:schemeClr val="tx1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84777" y="1081618"/>
            <a:ext cx="4128516" cy="1478702"/>
          </a:xfrm>
        </p:spPr>
        <p:txBody>
          <a:bodyPr lIns="191979" anchor="ctr"/>
          <a:lstStyle>
            <a:lvl1pPr marL="0" indent="0" algn="l">
              <a:buNone/>
              <a:defRPr sz="3400" b="1">
                <a:solidFill>
                  <a:schemeClr val="tx1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37585" y="2702560"/>
            <a:ext cx="4128516" cy="6514592"/>
          </a:xfrm>
        </p:spPr>
        <p:txBody>
          <a:bodyPr anchor="t"/>
          <a:lstStyle>
            <a:lvl1pPr algn="l">
              <a:defRPr sz="3400"/>
            </a:lvl1pPr>
            <a:lvl2pPr algn="l">
              <a:defRPr sz="2800"/>
            </a:lvl2pPr>
            <a:lvl3pPr algn="l">
              <a:defRPr sz="2500"/>
            </a:lvl3pPr>
            <a:lvl4pPr algn="l">
              <a:defRPr sz="2200"/>
            </a:lvl4pPr>
            <a:lvl5pPr algn="l">
              <a:defRPr sz="22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84777" y="2702560"/>
            <a:ext cx="4128516" cy="6514592"/>
          </a:xfrm>
        </p:spPr>
        <p:txBody>
          <a:bodyPr anchor="t"/>
          <a:lstStyle>
            <a:lvl1pPr algn="l">
              <a:defRPr sz="3400"/>
            </a:lvl1pPr>
            <a:lvl2pPr algn="l">
              <a:defRPr sz="2800"/>
            </a:lvl2pPr>
            <a:lvl3pPr algn="l">
              <a:defRPr sz="2500"/>
            </a:lvl3pPr>
            <a:lvl4pPr algn="l">
              <a:defRPr sz="2200"/>
            </a:lvl4pPr>
            <a:lvl5pPr algn="l">
              <a:defRPr sz="22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20040" y="614482"/>
            <a:ext cx="8958658" cy="1156739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7985" tIns="63994" rIns="127985" bIns="6399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429" y="8226216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429" y="5425871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3986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7972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1959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5945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1993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3918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7904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189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15723" y="995680"/>
            <a:ext cx="3120390" cy="1706880"/>
          </a:xfrm>
        </p:spPr>
        <p:txBody>
          <a:bodyPr anchor="b"/>
          <a:lstStyle>
            <a:lvl1pPr algn="l">
              <a:buNone/>
              <a:defRPr sz="31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815789" y="2702564"/>
            <a:ext cx="3120390" cy="7851409"/>
          </a:xfrm>
        </p:spPr>
        <p:txBody>
          <a:bodyPr lIns="127985"/>
          <a:lstStyle>
            <a:lvl1pPr marL="25598" marR="25598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700">
                <a:solidFill>
                  <a:schemeClr val="tx1"/>
                </a:solidFill>
              </a:defRPr>
            </a:lvl2pPr>
            <a:lvl3pPr>
              <a:buNone/>
              <a:defRPr sz="1400">
                <a:solidFill>
                  <a:schemeClr val="tx1"/>
                </a:solidFill>
              </a:defRPr>
            </a:lvl3pPr>
            <a:lvl4pPr>
              <a:buNone/>
              <a:defRPr sz="1300">
                <a:solidFill>
                  <a:schemeClr val="tx1"/>
                </a:solidFill>
              </a:defRPr>
            </a:lvl4pPr>
            <a:lvl5pPr>
              <a:buNone/>
              <a:defRPr sz="13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99443" y="1736269"/>
            <a:ext cx="4857467" cy="8818884"/>
          </a:xfrm>
        </p:spPr>
        <p:txBody>
          <a:bodyPr/>
          <a:lstStyle>
            <a:lvl1pPr>
              <a:defRPr sz="3900">
                <a:solidFill>
                  <a:schemeClr val="tx1"/>
                </a:solidFill>
              </a:defRPr>
            </a:lvl1pPr>
            <a:lvl2pPr>
              <a:defRPr sz="3600">
                <a:solidFill>
                  <a:schemeClr val="tx1"/>
                </a:solidFill>
              </a:defRPr>
            </a:lvl2pPr>
            <a:lvl3pPr>
              <a:defRPr sz="3400">
                <a:solidFill>
                  <a:schemeClr val="tx1"/>
                </a:solidFill>
              </a:defRPr>
            </a:lvl3pPr>
            <a:lvl4pPr>
              <a:defRPr sz="2800">
                <a:solidFill>
                  <a:schemeClr val="tx1"/>
                </a:solidFill>
              </a:defRPr>
            </a:lvl4pPr>
            <a:lvl5pPr>
              <a:defRPr sz="28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20040" y="614482"/>
            <a:ext cx="8958658" cy="1156739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7985" tIns="63994" rIns="127985" bIns="6399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720843" y="810436"/>
            <a:ext cx="2440835" cy="810768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7985" tIns="63994" rIns="127985" bIns="6399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9355838"/>
            <a:ext cx="8641080" cy="1962912"/>
          </a:xfrm>
        </p:spPr>
        <p:txBody>
          <a:bodyPr anchor="t"/>
          <a:lstStyle>
            <a:lvl1pPr algn="l">
              <a:buNone/>
              <a:defRPr sz="50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785848" y="995680"/>
            <a:ext cx="2352294" cy="7861429"/>
          </a:xfrm>
        </p:spPr>
        <p:txBody>
          <a:bodyPr lIns="127985"/>
          <a:lstStyle>
            <a:lvl1pPr marL="63994" indent="0" algn="l">
              <a:spcBef>
                <a:spcPts val="0"/>
              </a:spcBef>
              <a:buNone/>
              <a:defRPr sz="2000">
                <a:solidFill>
                  <a:srgbClr val="FFFFFF"/>
                </a:solidFill>
              </a:defRPr>
            </a:lvl1pPr>
            <a:lvl2pPr>
              <a:defRPr sz="1700">
                <a:solidFill>
                  <a:srgbClr val="FFFFFF"/>
                </a:solidFill>
              </a:defRPr>
            </a:lvl2pPr>
            <a:lvl3pPr>
              <a:defRPr sz="1400">
                <a:solidFill>
                  <a:srgbClr val="FFFFFF"/>
                </a:solidFill>
              </a:defRPr>
            </a:lvl3pPr>
            <a:lvl4pPr>
              <a:defRPr sz="1300">
                <a:solidFill>
                  <a:srgbClr val="FFFFFF"/>
                </a:solidFill>
              </a:defRPr>
            </a:lvl4pPr>
            <a:lvl5pPr>
              <a:defRPr sz="13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42554" y="813434"/>
            <a:ext cx="6221578" cy="810768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45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066" y="9302496"/>
            <a:ext cx="8593074" cy="1962912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8066" y="989991"/>
            <a:ext cx="8593074" cy="781751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60870" y="995688"/>
            <a:ext cx="2080260" cy="9814558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0070" y="995686"/>
            <a:ext cx="6240780" cy="981456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580448" cy="128016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80111" y="3289235"/>
            <a:ext cx="2647865" cy="951236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001" tIns="64001" rIns="128001" bIns="64001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0489" y="6946750"/>
            <a:ext cx="5376672" cy="2951480"/>
          </a:xfrm>
        </p:spPr>
        <p:txBody>
          <a:bodyPr>
            <a:normAutofit/>
          </a:bodyPr>
          <a:lstStyle>
            <a:lvl1pPr marL="0" indent="0" algn="l">
              <a:buNone/>
              <a:defRPr sz="3400" b="0" i="0" cap="none" spc="168" baseline="0">
                <a:solidFill>
                  <a:schemeClr val="tx2"/>
                </a:solidFill>
              </a:defRPr>
            </a:lvl1pPr>
            <a:lvl2pPr marL="64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91050" y="12001500"/>
            <a:ext cx="920115" cy="545253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80111" y="3289235"/>
            <a:ext cx="2647865" cy="951236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001" tIns="64001" rIns="128001" bIns="64001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926891" y="2645664"/>
            <a:ext cx="5376672" cy="4301338"/>
          </a:xfrm>
        </p:spPr>
        <p:txBody>
          <a:bodyPr>
            <a:normAutofit/>
          </a:bodyPr>
          <a:lstStyle>
            <a:lvl1pPr>
              <a:defRPr sz="56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80111" y="3289235"/>
            <a:ext cx="2647865" cy="951236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001" tIns="64001" rIns="128001" bIns="64001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764116" y="0"/>
            <a:ext cx="3563456" cy="128016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001" tIns="64001" rIns="128001" bIns="64001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90036" y="426723"/>
            <a:ext cx="9021128" cy="1991362"/>
          </a:xfrm>
          <a:prstGeom prst="rect">
            <a:avLst/>
          </a:prstGeom>
        </p:spPr>
        <p:txBody>
          <a:bodyPr vert="horz" lIns="128001" tIns="64001" rIns="128001" bIns="64001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88036" y="2423770"/>
            <a:ext cx="9025128" cy="92171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580448" cy="128016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930490" y="2613659"/>
            <a:ext cx="5376672" cy="27559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3400" b="0" i="0" cap="none" spc="168" baseline="0">
                <a:solidFill>
                  <a:schemeClr val="tx2"/>
                </a:solidFill>
              </a:defRPr>
            </a:lvl1pPr>
            <a:lvl2pPr marL="64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6004" y="255066"/>
            <a:ext cx="3492456" cy="12546537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8001" tIns="64001" rIns="128001" bIns="64001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920492" y="5405121"/>
            <a:ext cx="5386020" cy="4978402"/>
          </a:xfrm>
        </p:spPr>
        <p:txBody>
          <a:bodyPr anchor="t">
            <a:normAutofit/>
          </a:bodyPr>
          <a:lstStyle>
            <a:lvl1pPr>
              <a:defRPr kumimoji="0" lang="en-US" sz="5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90036" y="426722"/>
            <a:ext cx="9021128" cy="1991360"/>
          </a:xfrm>
          <a:prstGeom prst="rect">
            <a:avLst/>
          </a:prstGeom>
        </p:spPr>
        <p:txBody>
          <a:bodyPr vert="horz" lIns="128001" tIns="64001" rIns="128001" bIns="64001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90036" y="2423770"/>
            <a:ext cx="4464558" cy="921715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846606" y="2423770"/>
            <a:ext cx="4464558" cy="921715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90036" y="426722"/>
            <a:ext cx="9021128" cy="1991360"/>
          </a:xfrm>
          <a:prstGeom prst="rect">
            <a:avLst/>
          </a:prstGeom>
        </p:spPr>
        <p:txBody>
          <a:bodyPr vert="horz" lIns="128001" tIns="64001" rIns="128001" bIns="64001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90036" y="3379624"/>
            <a:ext cx="4464558" cy="82612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846606" y="3379624"/>
            <a:ext cx="4464558" cy="82612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90036" y="2423772"/>
            <a:ext cx="4460558" cy="951229"/>
          </a:xfrm>
        </p:spPr>
        <p:txBody>
          <a:bodyPr anchor="ctr">
            <a:normAutofit/>
          </a:bodyPr>
          <a:lstStyle>
            <a:lvl1pPr marL="0" indent="0" algn="l">
              <a:buNone/>
              <a:defRPr sz="2800" b="0" i="0" spc="0" baseline="0">
                <a:solidFill>
                  <a:schemeClr val="tx2"/>
                </a:solidFill>
                <a:latin typeface="+mj-lt"/>
              </a:defRPr>
            </a:lvl1pPr>
            <a:lvl2pPr marL="640003" indent="0">
              <a:buNone/>
              <a:defRPr sz="1700"/>
            </a:lvl2pPr>
            <a:lvl3pPr marL="1280006" indent="0">
              <a:buNone/>
              <a:defRPr sz="1400"/>
            </a:lvl3pPr>
            <a:lvl4pPr marL="1920009" indent="0">
              <a:buNone/>
              <a:defRPr sz="1300"/>
            </a:lvl4pPr>
            <a:lvl5pPr marL="2560013" indent="0">
              <a:buNone/>
              <a:defRPr sz="1300"/>
            </a:lvl5pPr>
            <a:lvl6pPr marL="3200016" indent="0">
              <a:buNone/>
              <a:defRPr sz="1300"/>
            </a:lvl6pPr>
            <a:lvl7pPr marL="3840019" indent="0">
              <a:buNone/>
              <a:defRPr sz="1300"/>
            </a:lvl7pPr>
            <a:lvl8pPr marL="4480022" indent="0">
              <a:buNone/>
              <a:defRPr sz="1300"/>
            </a:lvl8pPr>
            <a:lvl9pPr marL="5120025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46606" y="2423772"/>
            <a:ext cx="4460558" cy="9512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 i="0" spc="0" baseline="0">
                <a:solidFill>
                  <a:schemeClr val="tx2"/>
                </a:solidFill>
                <a:latin typeface="+mj-lt"/>
              </a:defRPr>
            </a:lvl1pPr>
            <a:lvl2pPr marL="640003" indent="0">
              <a:buNone/>
              <a:defRPr sz="1700"/>
            </a:lvl2pPr>
            <a:lvl3pPr marL="1280006" indent="0">
              <a:buNone/>
              <a:defRPr sz="1400"/>
            </a:lvl3pPr>
            <a:lvl4pPr marL="1920009" indent="0">
              <a:buNone/>
              <a:defRPr sz="1300"/>
            </a:lvl4pPr>
            <a:lvl5pPr marL="2560013" indent="0">
              <a:buNone/>
              <a:defRPr sz="1300"/>
            </a:lvl5pPr>
            <a:lvl6pPr marL="3200016" indent="0">
              <a:buNone/>
              <a:defRPr sz="1300"/>
            </a:lvl6pPr>
            <a:lvl7pPr marL="3840019" indent="0">
              <a:buNone/>
              <a:defRPr sz="1300"/>
            </a:lvl7pPr>
            <a:lvl8pPr marL="4480022" indent="0">
              <a:buNone/>
              <a:defRPr sz="1300"/>
            </a:lvl8pPr>
            <a:lvl9pPr marL="5120025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90036" y="426722"/>
            <a:ext cx="9021128" cy="1991360"/>
          </a:xfrm>
          <a:prstGeom prst="rect">
            <a:avLst/>
          </a:prstGeom>
        </p:spPr>
        <p:txBody>
          <a:bodyPr vert="horz" lIns="128001" tIns="64001" rIns="128001" bIns="64001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80061" y="2987045"/>
            <a:ext cx="4240530" cy="844846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80610" y="2987045"/>
            <a:ext cx="4240530" cy="844846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2"/>
            <a:ext cx="3580448" cy="128016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90036" y="426722"/>
            <a:ext cx="2976372" cy="2423770"/>
          </a:xfrm>
          <a:prstGeom prst="rect">
            <a:avLst/>
          </a:prstGeom>
        </p:spPr>
        <p:txBody>
          <a:bodyPr vert="horz" lIns="128001" tIns="64001" rIns="128001" bIns="64001" rtlCol="0" anchor="b" anchorCtr="0">
            <a:normAutofit/>
          </a:bodyPr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964733" y="995680"/>
            <a:ext cx="5316429" cy="1064524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90035" y="2873248"/>
            <a:ext cx="2976372" cy="8790432"/>
          </a:xfrm>
        </p:spPr>
        <p:txBody>
          <a:bodyPr>
            <a:normAutofit/>
          </a:bodyPr>
          <a:lstStyle>
            <a:lvl1pPr marL="0" indent="0">
              <a:buNone/>
              <a:defRPr lang="en-US" sz="2200" b="0" i="0" kern="1200" cap="none" spc="42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640003" indent="0">
              <a:buNone/>
              <a:defRPr sz="1700"/>
            </a:lvl2pPr>
            <a:lvl3pPr marL="1280006" indent="0">
              <a:buNone/>
              <a:defRPr sz="1400"/>
            </a:lvl3pPr>
            <a:lvl4pPr marL="1920009" indent="0">
              <a:buNone/>
              <a:defRPr sz="1300"/>
            </a:lvl4pPr>
            <a:lvl5pPr marL="2560013" indent="0">
              <a:buNone/>
              <a:defRPr sz="1300"/>
            </a:lvl5pPr>
            <a:lvl6pPr marL="3200016" indent="0">
              <a:buNone/>
              <a:defRPr sz="1300"/>
            </a:lvl6pPr>
            <a:lvl7pPr marL="3840019" indent="0">
              <a:buNone/>
              <a:defRPr sz="1300"/>
            </a:lvl7pPr>
            <a:lvl8pPr marL="4480022" indent="0">
              <a:buNone/>
              <a:defRPr sz="1300"/>
            </a:lvl8pPr>
            <a:lvl9pPr marL="5120025" indent="0">
              <a:buNone/>
              <a:defRPr sz="1300"/>
            </a:lvl9pPr>
          </a:lstStyle>
          <a:p>
            <a:pPr marL="0" lvl="0" indent="0" algn="l" defTabSz="1280006" rtl="0" eaLnBrk="1" latinLnBrk="0" hangingPunct="1">
              <a:spcBef>
                <a:spcPts val="84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2"/>
            <a:ext cx="3580448" cy="128016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0447" y="0"/>
            <a:ext cx="6020753" cy="12801600"/>
          </a:xfrm>
        </p:spPr>
        <p:txBody>
          <a:bodyPr anchor="ctr" anchorCtr="0"/>
          <a:lstStyle>
            <a:lvl1pPr marL="0" indent="0" algn="ctr">
              <a:buNone/>
              <a:defRPr sz="4500"/>
            </a:lvl1pPr>
            <a:lvl2pPr marL="640003" indent="0">
              <a:buNone/>
              <a:defRPr sz="3900"/>
            </a:lvl2pPr>
            <a:lvl3pPr marL="1280006" indent="0">
              <a:buNone/>
              <a:defRPr sz="3400"/>
            </a:lvl3pPr>
            <a:lvl4pPr marL="1920009" indent="0">
              <a:buNone/>
              <a:defRPr sz="2800"/>
            </a:lvl4pPr>
            <a:lvl5pPr marL="2560013" indent="0">
              <a:buNone/>
              <a:defRPr sz="2800"/>
            </a:lvl5pPr>
            <a:lvl6pPr marL="3200016" indent="0">
              <a:buNone/>
              <a:defRPr sz="2800"/>
            </a:lvl6pPr>
            <a:lvl7pPr marL="3840019" indent="0">
              <a:buNone/>
              <a:defRPr sz="2800"/>
            </a:lvl7pPr>
            <a:lvl8pPr marL="4480022" indent="0">
              <a:buNone/>
              <a:defRPr sz="2800"/>
            </a:lvl8pPr>
            <a:lvl9pPr marL="5120025" indent="0">
              <a:buNone/>
              <a:defRPr sz="28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90035" y="426721"/>
            <a:ext cx="2976372" cy="2418078"/>
          </a:xfrm>
          <a:prstGeom prst="rect">
            <a:avLst/>
          </a:prstGeom>
        </p:spPr>
        <p:txBody>
          <a:bodyPr vert="horz" lIns="128001" tIns="64001" rIns="128001" bIns="64001" rtlCol="0" anchor="b" anchorCtr="0">
            <a:normAutofit/>
          </a:bodyPr>
          <a:lstStyle>
            <a:lvl1pPr>
              <a:defRPr sz="3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88036" y="2867558"/>
            <a:ext cx="2976372" cy="8796122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bg2"/>
                </a:solidFill>
              </a:defRPr>
            </a:lvl1pPr>
            <a:lvl2pPr marL="240001" indent="2223">
              <a:buNone/>
              <a:defRPr>
                <a:solidFill>
                  <a:schemeClr val="bg2"/>
                </a:solidFill>
              </a:defRPr>
            </a:lvl2pPr>
            <a:lvl3pPr marL="482226" indent="8889">
              <a:buNone/>
              <a:defRPr>
                <a:solidFill>
                  <a:schemeClr val="bg2"/>
                </a:solidFill>
              </a:defRPr>
            </a:lvl3pPr>
            <a:lvl4pPr marL="722226" indent="4445">
              <a:buNone/>
              <a:defRPr>
                <a:solidFill>
                  <a:schemeClr val="bg2"/>
                </a:solidFill>
              </a:defRPr>
            </a:lvl4pPr>
            <a:lvl5pPr marL="964449" indent="-2223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512660"/>
            <a:ext cx="2160270" cy="109228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512660"/>
            <a:ext cx="6320790" cy="109228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141817" y="0"/>
            <a:ext cx="76810" cy="128016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025" y="0"/>
            <a:ext cx="1400175" cy="128016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12376657"/>
            <a:ext cx="9601200" cy="42672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" y="2560323"/>
            <a:ext cx="7120890" cy="1997287"/>
          </a:xfrm>
        </p:spPr>
        <p:txBody>
          <a:bodyPr bIns="0" anchor="b" anchorCtr="0">
            <a:noAutofit/>
          </a:bodyPr>
          <a:lstStyle>
            <a:lvl1pPr>
              <a:defRPr sz="59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" y="4551680"/>
            <a:ext cx="7120890" cy="14224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3400" baseline="0">
                <a:solidFill>
                  <a:schemeClr val="tx1">
                    <a:tint val="75000"/>
                  </a:schemeClr>
                </a:solidFill>
              </a:defRPr>
            </a:lvl1pPr>
            <a:lvl2pPr marL="64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520815" y="12339320"/>
            <a:ext cx="1600200" cy="42672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8321040" y="12339320"/>
            <a:ext cx="1258824" cy="42672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80060" y="12340742"/>
            <a:ext cx="5880735" cy="42672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12378436"/>
            <a:ext cx="9601200" cy="42672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53872"/>
            <a:ext cx="9601200" cy="99568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601200" cy="7538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510188" y="12374880"/>
            <a:ext cx="8091012" cy="42672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0232" y="9790855"/>
            <a:ext cx="7280909" cy="2157307"/>
          </a:xfrm>
        </p:spPr>
        <p:txBody>
          <a:bodyPr anchor="t">
            <a:normAutofit/>
          </a:bodyPr>
          <a:lstStyle>
            <a:lvl1pPr algn="r">
              <a:defRPr sz="59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40232" y="7680960"/>
            <a:ext cx="7280909" cy="2109893"/>
          </a:xfrm>
        </p:spPr>
        <p:txBody>
          <a:bodyPr anchor="b">
            <a:normAutofit/>
          </a:bodyPr>
          <a:lstStyle>
            <a:lvl1pPr marL="0" indent="0" algn="r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1pPr>
            <a:lvl2pPr marL="64000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00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0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0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0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0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0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02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32179" cy="128016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520940" y="12339320"/>
            <a:ext cx="1600200" cy="460858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9179814" y="12339320"/>
            <a:ext cx="400050" cy="46085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600200" y="12339320"/>
            <a:ext cx="5840730" cy="4622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430579" y="0"/>
            <a:ext cx="76810" cy="12801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53872"/>
            <a:ext cx="9601200" cy="995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601200" cy="753872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80060" y="3698240"/>
            <a:ext cx="4240530" cy="7680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880610" y="3698240"/>
            <a:ext cx="4240530" cy="7680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12378436"/>
            <a:ext cx="9601200" cy="42672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3698240"/>
            <a:ext cx="4242197" cy="76750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2200" b="1" i="0" cap="all" spc="140" baseline="0"/>
            </a:lvl1pPr>
            <a:lvl2pPr marL="640003" indent="0">
              <a:buNone/>
              <a:defRPr sz="2800" b="1"/>
            </a:lvl2pPr>
            <a:lvl3pPr marL="1280006" indent="0">
              <a:buNone/>
              <a:defRPr sz="2500" b="1"/>
            </a:lvl3pPr>
            <a:lvl4pPr marL="1920009" indent="0">
              <a:buNone/>
              <a:defRPr sz="2200" b="1"/>
            </a:lvl4pPr>
            <a:lvl5pPr marL="2560013" indent="0">
              <a:buNone/>
              <a:defRPr sz="2200" b="1"/>
            </a:lvl5pPr>
            <a:lvl6pPr marL="3200016" indent="0">
              <a:buNone/>
              <a:defRPr sz="2200" b="1"/>
            </a:lvl6pPr>
            <a:lvl7pPr marL="3840019" indent="0">
              <a:buNone/>
              <a:defRPr sz="2200" b="1"/>
            </a:lvl7pPr>
            <a:lvl8pPr marL="4480022" indent="0">
              <a:buNone/>
              <a:defRPr sz="2200" b="1"/>
            </a:lvl8pPr>
            <a:lvl9pPr marL="5120025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53872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880610" y="3698240"/>
            <a:ext cx="4242197" cy="76750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2200" b="1" i="0" cap="all" spc="140" baseline="0"/>
            </a:lvl1pPr>
            <a:lvl2pPr marL="640003" indent="0">
              <a:buNone/>
              <a:defRPr sz="2800" b="1"/>
            </a:lvl2pPr>
            <a:lvl3pPr marL="1280006" indent="0">
              <a:buNone/>
              <a:defRPr sz="2500" b="1"/>
            </a:lvl3pPr>
            <a:lvl4pPr marL="1920009" indent="0">
              <a:buNone/>
              <a:defRPr sz="2200" b="1"/>
            </a:lvl4pPr>
            <a:lvl5pPr marL="2560013" indent="0">
              <a:buNone/>
              <a:defRPr sz="2200" b="1"/>
            </a:lvl5pPr>
            <a:lvl6pPr marL="3200016" indent="0">
              <a:buNone/>
              <a:defRPr sz="2200" b="1"/>
            </a:lvl6pPr>
            <a:lvl7pPr marL="3840019" indent="0">
              <a:buNone/>
              <a:defRPr sz="2200" b="1"/>
            </a:lvl7pPr>
            <a:lvl8pPr marL="4480022" indent="0">
              <a:buNone/>
              <a:defRPr sz="2200" b="1"/>
            </a:lvl8pPr>
            <a:lvl9pPr marL="5120025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" y="4551680"/>
            <a:ext cx="4240530" cy="6827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880610" y="4551680"/>
            <a:ext cx="4240530" cy="6827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53872"/>
            <a:ext cx="9601200" cy="99568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12378436"/>
            <a:ext cx="9601200" cy="42672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0062" y="2865546"/>
            <a:ext cx="4242197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864" indent="0">
              <a:buNone/>
              <a:defRPr sz="2800" b="1"/>
            </a:lvl2pPr>
            <a:lvl3pPr marL="1279727" indent="0">
              <a:buNone/>
              <a:defRPr sz="2500" b="1"/>
            </a:lvl3pPr>
            <a:lvl4pPr marL="1919593" indent="0">
              <a:buNone/>
              <a:defRPr sz="2200" b="1"/>
            </a:lvl4pPr>
            <a:lvl5pPr marL="2559456" indent="0">
              <a:buNone/>
              <a:defRPr sz="2200" b="1"/>
            </a:lvl5pPr>
            <a:lvl6pPr marL="3199322" indent="0">
              <a:buNone/>
              <a:defRPr sz="2200" b="1"/>
            </a:lvl6pPr>
            <a:lvl7pPr marL="3839185" indent="0">
              <a:buNone/>
              <a:defRPr sz="2200" b="1"/>
            </a:lvl7pPr>
            <a:lvl8pPr marL="4479049" indent="0">
              <a:buNone/>
              <a:defRPr sz="2200" b="1"/>
            </a:lvl8pPr>
            <a:lvl9pPr marL="5118912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0062" y="4059768"/>
            <a:ext cx="4242197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77279" y="2865546"/>
            <a:ext cx="4243864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39864" indent="0">
              <a:buNone/>
              <a:defRPr sz="2800" b="1"/>
            </a:lvl2pPr>
            <a:lvl3pPr marL="1279727" indent="0">
              <a:buNone/>
              <a:defRPr sz="2500" b="1"/>
            </a:lvl3pPr>
            <a:lvl4pPr marL="1919593" indent="0">
              <a:buNone/>
              <a:defRPr sz="2200" b="1"/>
            </a:lvl4pPr>
            <a:lvl5pPr marL="2559456" indent="0">
              <a:buNone/>
              <a:defRPr sz="2200" b="1"/>
            </a:lvl5pPr>
            <a:lvl6pPr marL="3199322" indent="0">
              <a:buNone/>
              <a:defRPr sz="2200" b="1"/>
            </a:lvl6pPr>
            <a:lvl7pPr marL="3839185" indent="0">
              <a:buNone/>
              <a:defRPr sz="2200" b="1"/>
            </a:lvl7pPr>
            <a:lvl8pPr marL="4479049" indent="0">
              <a:buNone/>
              <a:defRPr sz="2200" b="1"/>
            </a:lvl8pPr>
            <a:lvl9pPr marL="5118912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877279" y="4059768"/>
            <a:ext cx="4243864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53872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53872"/>
            <a:ext cx="9601200" cy="99568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12378436"/>
            <a:ext cx="9601200" cy="42672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12378436"/>
            <a:ext cx="9601200" cy="42672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53872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80060" y="2844800"/>
            <a:ext cx="3520440" cy="170688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2500" b="1" i="0" cap="all" spc="140" baseline="0"/>
            </a:lvl1pPr>
            <a:lvl2pPr marL="640003" indent="0">
              <a:buNone/>
              <a:defRPr sz="2800" b="1"/>
            </a:lvl2pPr>
            <a:lvl3pPr marL="1280006" indent="0">
              <a:buNone/>
              <a:defRPr sz="2500" b="1"/>
            </a:lvl3pPr>
            <a:lvl4pPr marL="1920009" indent="0">
              <a:buNone/>
              <a:defRPr sz="2200" b="1"/>
            </a:lvl4pPr>
            <a:lvl5pPr marL="2560013" indent="0">
              <a:buNone/>
              <a:defRPr sz="2200" b="1"/>
            </a:lvl5pPr>
            <a:lvl6pPr marL="3200016" indent="0">
              <a:buNone/>
              <a:defRPr sz="2200" b="1"/>
            </a:lvl6pPr>
            <a:lvl7pPr marL="3840019" indent="0">
              <a:buNone/>
              <a:defRPr sz="2200" b="1"/>
            </a:lvl7pPr>
            <a:lvl8pPr marL="4480022" indent="0">
              <a:buNone/>
              <a:defRPr sz="2200" b="1"/>
            </a:lvl8pPr>
            <a:lvl9pPr marL="5120025" indent="0">
              <a:buNone/>
              <a:defRPr sz="2200" b="1"/>
            </a:lvl9pPr>
          </a:lstStyle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640580" y="2844800"/>
            <a:ext cx="4480560" cy="76809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80061" y="4693918"/>
            <a:ext cx="3520440" cy="5837530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000"/>
            </a:lvl1pPr>
            <a:lvl2pPr marL="640003" indent="0">
              <a:buNone/>
              <a:defRPr sz="1700"/>
            </a:lvl2pPr>
            <a:lvl3pPr marL="1280006" indent="0">
              <a:buNone/>
              <a:defRPr sz="1400"/>
            </a:lvl3pPr>
            <a:lvl4pPr marL="1920009" indent="0">
              <a:buNone/>
              <a:defRPr sz="1300"/>
            </a:lvl4pPr>
            <a:lvl5pPr marL="2560013" indent="0">
              <a:buNone/>
              <a:defRPr sz="1300"/>
            </a:lvl5pPr>
            <a:lvl6pPr marL="3200016" indent="0">
              <a:buNone/>
              <a:defRPr sz="1300"/>
            </a:lvl6pPr>
            <a:lvl7pPr marL="3840019" indent="0">
              <a:buNone/>
              <a:defRPr sz="1300"/>
            </a:lvl7pPr>
            <a:lvl8pPr marL="4480022" indent="0">
              <a:buNone/>
              <a:defRPr sz="1300"/>
            </a:lvl8pPr>
            <a:lvl9pPr marL="5120025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53872"/>
            <a:ext cx="9601200" cy="99568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12378436"/>
            <a:ext cx="9601200" cy="42672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12378436"/>
            <a:ext cx="9601200" cy="42672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2850490"/>
            <a:ext cx="3523640" cy="1706880"/>
          </a:xfrm>
        </p:spPr>
        <p:txBody>
          <a:bodyPr anchor="b">
            <a:normAutofit/>
          </a:bodyPr>
          <a:lstStyle>
            <a:lvl1pPr algn="l">
              <a:defRPr lang="en-US" sz="2500" b="1" i="0" kern="1200" cap="all" spc="14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1280006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840"/>
              </a:spcAft>
              <a:buFont typeface="Wingdings" pitchFamily="2" charset="2"/>
              <a:buNone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46981" y="2901696"/>
            <a:ext cx="4483760" cy="7578547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640003" indent="0">
              <a:buNone/>
              <a:defRPr sz="3900"/>
            </a:lvl2pPr>
            <a:lvl3pPr marL="1280006" indent="0">
              <a:buNone/>
              <a:defRPr sz="3400"/>
            </a:lvl3pPr>
            <a:lvl4pPr marL="1920009" indent="0">
              <a:buNone/>
              <a:defRPr sz="2800"/>
            </a:lvl4pPr>
            <a:lvl5pPr marL="2560013" indent="0">
              <a:buNone/>
              <a:defRPr sz="2800"/>
            </a:lvl5pPr>
            <a:lvl6pPr marL="3200016" indent="0">
              <a:buNone/>
              <a:defRPr sz="2800"/>
            </a:lvl6pPr>
            <a:lvl7pPr marL="3840019" indent="0">
              <a:buNone/>
              <a:defRPr sz="2800"/>
            </a:lvl7pPr>
            <a:lvl8pPr marL="4480022" indent="0">
              <a:buNone/>
              <a:defRPr sz="2800"/>
            </a:lvl8pPr>
            <a:lvl9pPr marL="5120025" indent="0">
              <a:buNone/>
              <a:defRPr sz="28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060" y="4693920"/>
            <a:ext cx="3523640" cy="5837530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20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03" indent="0">
              <a:buNone/>
              <a:defRPr sz="1700"/>
            </a:lvl2pPr>
            <a:lvl3pPr marL="1280006" indent="0">
              <a:buNone/>
              <a:defRPr sz="1400"/>
            </a:lvl3pPr>
            <a:lvl4pPr marL="1920009" indent="0">
              <a:buNone/>
              <a:defRPr sz="1300"/>
            </a:lvl4pPr>
            <a:lvl5pPr marL="2560013" indent="0">
              <a:buNone/>
              <a:defRPr sz="1300"/>
            </a:lvl5pPr>
            <a:lvl6pPr marL="3200016" indent="0">
              <a:buNone/>
              <a:defRPr sz="1300"/>
            </a:lvl6pPr>
            <a:lvl7pPr marL="3840019" indent="0">
              <a:buNone/>
              <a:defRPr sz="1300"/>
            </a:lvl7pPr>
            <a:lvl8pPr marL="4480022" indent="0">
              <a:buNone/>
              <a:defRPr sz="1300"/>
            </a:lvl8pPr>
            <a:lvl9pPr marL="5120025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601200" cy="753872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53872"/>
            <a:ext cx="9601200" cy="9956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640580" y="2844800"/>
            <a:ext cx="4480560" cy="29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640580" y="10522796"/>
            <a:ext cx="4480560" cy="296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12378436"/>
            <a:ext cx="9601200" cy="42672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53872"/>
            <a:ext cx="9601200" cy="99568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601200" cy="7538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1099625"/>
            <a:ext cx="2160270" cy="10335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1092403"/>
            <a:ext cx="6320790" cy="103436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12378436"/>
            <a:ext cx="9601200" cy="42672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753872"/>
            <a:ext cx="9601200" cy="99568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601200" cy="75387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8" y="9881235"/>
            <a:ext cx="9601298" cy="2693671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marL="0" algn="ctr" defTabSz="1280006" rtl="0" eaLnBrk="1" latinLnBrk="0" hangingPunct="1">
              <a:lnSpc>
                <a:spcPct val="100000"/>
              </a:lnSpc>
            </a:pPr>
            <a:endParaRPr lang="en-US" sz="2500" b="1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8" y="9881235"/>
            <a:ext cx="9601298" cy="2693671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marL="0" algn="ctr" defTabSz="1280006" rtl="0" eaLnBrk="1" latinLnBrk="0" hangingPunct="1">
              <a:lnSpc>
                <a:spcPct val="100000"/>
              </a:lnSpc>
            </a:pPr>
            <a:endParaRPr lang="en-US" sz="2500" b="1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" y="10352407"/>
            <a:ext cx="9603702" cy="2453638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>
              <a:lnSpc>
                <a:spcPct val="100000"/>
              </a:lnSpc>
            </a:pP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3129280"/>
            <a:ext cx="4080510" cy="28448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980008"/>
            <a:ext cx="4080510" cy="3407833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40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0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0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0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9823271"/>
            <a:ext cx="9601200" cy="139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38" y="10271651"/>
            <a:ext cx="9601269" cy="2372813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10187943"/>
            <a:ext cx="7600950" cy="2613660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897760" y="11476347"/>
            <a:ext cx="7705941" cy="1329059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0090" y="2987042"/>
            <a:ext cx="8161020" cy="6969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06" y="10103029"/>
            <a:ext cx="7985846" cy="1732099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764761" y="11417483"/>
            <a:ext cx="7838939" cy="1384120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2" y="10352407"/>
            <a:ext cx="9603702" cy="2453638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marL="0" algn="ctr" defTabSz="1280006" rtl="0" eaLnBrk="1" latinLnBrk="0" hangingPunct="1">
              <a:lnSpc>
                <a:spcPct val="100000"/>
              </a:lnSpc>
            </a:pPr>
            <a:endParaRPr lang="en-US" sz="25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8" y="9881235"/>
            <a:ext cx="9601298" cy="2693671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marL="0" algn="ctr" defTabSz="1280006" rtl="0" eaLnBrk="1" latinLnBrk="0" hangingPunct="1">
              <a:lnSpc>
                <a:spcPct val="100000"/>
              </a:lnSpc>
            </a:pPr>
            <a:endParaRPr lang="en-US" sz="25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8" y="9881235"/>
            <a:ext cx="9601298" cy="2693671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marL="0" algn="ctr" defTabSz="1280006" rtl="0" eaLnBrk="1" latinLnBrk="0" hangingPunct="1">
              <a:lnSpc>
                <a:spcPct val="100000"/>
              </a:lnSpc>
            </a:pPr>
            <a:endParaRPr lang="en-US" sz="25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429" y="6783072"/>
            <a:ext cx="8161020" cy="2542540"/>
          </a:xfrm>
        </p:spPr>
        <p:txBody>
          <a:bodyPr anchor="t"/>
          <a:lstStyle>
            <a:lvl1pPr algn="l">
              <a:defRPr sz="5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429" y="3982723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2"/>
                </a:solidFill>
                <a:latin typeface="+mj-lt"/>
              </a:defRPr>
            </a:lvl1pPr>
            <a:lvl2pPr marL="640003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00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0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01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0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0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0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02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9823271"/>
            <a:ext cx="9601200" cy="13933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38" y="10271651"/>
            <a:ext cx="9601269" cy="2372813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97760" y="11476347"/>
            <a:ext cx="7705941" cy="1329059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0" y="10187943"/>
            <a:ext cx="7600950" cy="2613660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marL="0" algn="ctr" defTabSz="1280006" rtl="0" eaLnBrk="1" latinLnBrk="0" hangingPunct="1"/>
            <a:endParaRPr lang="en-US" sz="25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206" y="10103029"/>
            <a:ext cx="7985846" cy="1732099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764761" y="11417483"/>
            <a:ext cx="7838939" cy="1384120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720090" y="2867560"/>
            <a:ext cx="3840480" cy="72371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040630" y="2867560"/>
            <a:ext cx="3840480" cy="723717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97760" y="11476347"/>
            <a:ext cx="7705941" cy="1329059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marL="0" algn="ctr" defTabSz="1280006" rtl="0" eaLnBrk="1" latinLnBrk="0" hangingPunct="1"/>
            <a:endParaRPr lang="en-US" sz="25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10187943"/>
            <a:ext cx="7600950" cy="2613660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marL="0" algn="ctr" defTabSz="1280006" rtl="0" eaLnBrk="1" latinLnBrk="0" hangingPunct="1"/>
            <a:endParaRPr lang="en-US" sz="25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90" y="2865544"/>
            <a:ext cx="3840480" cy="1194222"/>
          </a:xfrm>
        </p:spPr>
        <p:txBody>
          <a:bodyPr anchor="b">
            <a:normAutofit/>
          </a:bodyPr>
          <a:lstStyle>
            <a:lvl1pPr marL="0" indent="0">
              <a:buNone/>
              <a:defRPr sz="2800" b="0" baseline="0">
                <a:solidFill>
                  <a:schemeClr val="tx2"/>
                </a:solidFill>
                <a:latin typeface="+mj-lt"/>
              </a:defRPr>
            </a:lvl1pPr>
            <a:lvl2pPr marL="640003" indent="0">
              <a:buNone/>
              <a:defRPr sz="2800" b="1"/>
            </a:lvl2pPr>
            <a:lvl3pPr marL="1280006" indent="0">
              <a:buNone/>
              <a:defRPr sz="2500" b="1"/>
            </a:lvl3pPr>
            <a:lvl4pPr marL="1920009" indent="0">
              <a:buNone/>
              <a:defRPr sz="2200" b="1"/>
            </a:lvl4pPr>
            <a:lvl5pPr marL="2560013" indent="0">
              <a:buNone/>
              <a:defRPr sz="2200" b="1"/>
            </a:lvl5pPr>
            <a:lvl6pPr marL="3200016" indent="0">
              <a:buNone/>
              <a:defRPr sz="2200" b="1"/>
            </a:lvl6pPr>
            <a:lvl7pPr marL="3840019" indent="0">
              <a:buNone/>
              <a:defRPr sz="2200" b="1"/>
            </a:lvl7pPr>
            <a:lvl8pPr marL="4480022" indent="0">
              <a:buNone/>
              <a:defRPr sz="2200" b="1"/>
            </a:lvl8pPr>
            <a:lvl9pPr marL="5120025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40630" y="2865544"/>
            <a:ext cx="3840480" cy="119422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2"/>
                </a:solidFill>
                <a:latin typeface="+mj-lt"/>
              </a:defRPr>
            </a:lvl1pPr>
            <a:lvl2pPr marL="640003" indent="0">
              <a:buNone/>
              <a:defRPr sz="2800" b="1"/>
            </a:lvl2pPr>
            <a:lvl3pPr marL="1280006" indent="0">
              <a:buNone/>
              <a:defRPr sz="2500" b="1"/>
            </a:lvl3pPr>
            <a:lvl4pPr marL="1920009" indent="0">
              <a:buNone/>
              <a:defRPr sz="2200" b="1"/>
            </a:lvl4pPr>
            <a:lvl5pPr marL="2560013" indent="0">
              <a:buNone/>
              <a:defRPr sz="2200" b="1"/>
            </a:lvl5pPr>
            <a:lvl6pPr marL="3200016" indent="0">
              <a:buNone/>
              <a:defRPr sz="2200" b="1"/>
            </a:lvl6pPr>
            <a:lvl7pPr marL="3840019" indent="0">
              <a:buNone/>
              <a:defRPr sz="2200" b="1"/>
            </a:lvl7pPr>
            <a:lvl8pPr marL="4480022" indent="0">
              <a:buNone/>
              <a:defRPr sz="2200" b="1"/>
            </a:lvl8pPr>
            <a:lvl9pPr marL="5120025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Freeform 11"/>
          <p:cNvSpPr/>
          <p:nvPr/>
        </p:nvSpPr>
        <p:spPr>
          <a:xfrm>
            <a:off x="-206" y="10103029"/>
            <a:ext cx="7985846" cy="1732099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13" name="Freeform 12"/>
          <p:cNvSpPr/>
          <p:nvPr/>
        </p:nvSpPr>
        <p:spPr>
          <a:xfrm>
            <a:off x="1764761" y="11417483"/>
            <a:ext cx="7838939" cy="1384120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720090" y="4124960"/>
            <a:ext cx="3840480" cy="5974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5040630" y="4124960"/>
            <a:ext cx="3840480" cy="59740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3" y="9352285"/>
            <a:ext cx="7810976" cy="2933700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1" y="10699115"/>
            <a:ext cx="9604537" cy="210248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marL="0" algn="ctr" defTabSz="1280006" rtl="0" eaLnBrk="1" latinLnBrk="0" hangingPunct="1"/>
            <a:endParaRPr lang="en-US" sz="25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" y="9283701"/>
            <a:ext cx="8058610" cy="1732825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2500" y="10632985"/>
            <a:ext cx="9603701" cy="1736549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" y="10699115"/>
            <a:ext cx="9604537" cy="210248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marL="0" algn="ctr" defTabSz="1280006" rtl="0" eaLnBrk="1" latinLnBrk="0" hangingPunct="1"/>
            <a:endParaRPr lang="en-US" sz="25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10045704"/>
            <a:ext cx="3450430" cy="225361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-2500" y="10632985"/>
            <a:ext cx="9603701" cy="1736549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06" y="9981107"/>
            <a:ext cx="3597543" cy="1763487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3" y="9352285"/>
            <a:ext cx="7810976" cy="2933700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1" y="10699115"/>
            <a:ext cx="9604537" cy="210248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marL="0" algn="ctr" defTabSz="1280006" rtl="0" eaLnBrk="1" latinLnBrk="0" hangingPunct="1"/>
            <a:endParaRPr lang="en-US" sz="25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489" y="1137920"/>
            <a:ext cx="3552444" cy="1706880"/>
          </a:xfrm>
        </p:spPr>
        <p:txBody>
          <a:bodyPr anchor="b">
            <a:noAutofit/>
          </a:bodyPr>
          <a:lstStyle>
            <a:lvl1pPr algn="l">
              <a:defRPr sz="31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2" y="9283701"/>
            <a:ext cx="8058610" cy="1732825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-2500" y="10632985"/>
            <a:ext cx="9603701" cy="1736549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137920"/>
            <a:ext cx="4080510" cy="782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710088" y="2850490"/>
            <a:ext cx="3552444" cy="614476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97760" y="11476347"/>
            <a:ext cx="7705941" cy="1329059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marL="0" algn="ctr" defTabSz="1280006" rtl="0" eaLnBrk="1" latinLnBrk="0" hangingPunct="1"/>
            <a:endParaRPr lang="en-US" sz="25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10187943"/>
            <a:ext cx="7600950" cy="2613660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marL="0" algn="ctr" defTabSz="1280006" rtl="0" eaLnBrk="1" latinLnBrk="0" hangingPunct="1"/>
            <a:endParaRPr lang="en-US" sz="25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00600" y="1137923"/>
            <a:ext cx="4080510" cy="7823198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3500"/>
            </a:lvl1pPr>
            <a:lvl2pPr marL="640003" indent="0">
              <a:buNone/>
              <a:defRPr sz="3900"/>
            </a:lvl2pPr>
            <a:lvl3pPr marL="1280006" indent="0">
              <a:buNone/>
              <a:defRPr sz="3400"/>
            </a:lvl3pPr>
            <a:lvl4pPr marL="1920009" indent="0">
              <a:buNone/>
              <a:defRPr sz="2800"/>
            </a:lvl4pPr>
            <a:lvl5pPr marL="2560013" indent="0">
              <a:buNone/>
              <a:defRPr sz="2800"/>
            </a:lvl5pPr>
            <a:lvl6pPr marL="3200016" indent="0">
              <a:buNone/>
              <a:defRPr sz="2800"/>
            </a:lvl6pPr>
            <a:lvl7pPr marL="3840019" indent="0">
              <a:buNone/>
              <a:defRPr sz="2800"/>
            </a:lvl7pPr>
            <a:lvl8pPr marL="4480022" indent="0">
              <a:buNone/>
              <a:defRPr sz="2800"/>
            </a:lvl8pPr>
            <a:lvl9pPr marL="5120025" indent="0">
              <a:buNone/>
              <a:defRPr sz="28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206" y="10103029"/>
            <a:ext cx="7985846" cy="1732099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1764761" y="11417483"/>
            <a:ext cx="7838939" cy="1384120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10489" y="1137920"/>
            <a:ext cx="3552444" cy="1706880"/>
          </a:xfrm>
        </p:spPr>
        <p:txBody>
          <a:bodyPr anchor="b">
            <a:noAutofit/>
          </a:bodyPr>
          <a:lstStyle>
            <a:lvl1pPr algn="l">
              <a:defRPr sz="31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710489" y="2844800"/>
            <a:ext cx="3550444" cy="615188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10187943"/>
            <a:ext cx="7600950" cy="2613660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897760" y="11476347"/>
            <a:ext cx="7705941" cy="1329059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206" y="10103029"/>
            <a:ext cx="7985846" cy="1732099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764761" y="11417483"/>
            <a:ext cx="7838939" cy="1384120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10187943"/>
            <a:ext cx="7600950" cy="2613660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1897760" y="11476347"/>
            <a:ext cx="7705941" cy="1329059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-206" y="10103029"/>
            <a:ext cx="7985846" cy="1732099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1764761" y="11417483"/>
            <a:ext cx="7838939" cy="1384120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60870" y="512660"/>
            <a:ext cx="2160270" cy="109228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0060" y="512660"/>
            <a:ext cx="6320790" cy="109228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680693" y="7112003"/>
            <a:ext cx="3920510" cy="17002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680712" y="7274420"/>
            <a:ext cx="3920491" cy="35844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680712" y="7681645"/>
            <a:ext cx="3920491" cy="17069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680710" y="7773552"/>
            <a:ext cx="2064258" cy="3413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680710" y="7839201"/>
            <a:ext cx="2064258" cy="17069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680710" y="7396480"/>
            <a:ext cx="3216402" cy="5120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745332" y="7580502"/>
            <a:ext cx="1680210" cy="682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6812702"/>
            <a:ext cx="9601200" cy="45578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" y="6860987"/>
            <a:ext cx="9601201" cy="26259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734753" y="6800435"/>
            <a:ext cx="2866448" cy="4637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601200" cy="690984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80060" y="4483525"/>
            <a:ext cx="8881110" cy="2744047"/>
          </a:xfrm>
        </p:spPr>
        <p:txBody>
          <a:bodyPr anchor="b"/>
          <a:lstStyle>
            <a:lvl1pPr>
              <a:defRPr sz="6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80060" y="7279884"/>
            <a:ext cx="5200650" cy="3271520"/>
          </a:xfrm>
        </p:spPr>
        <p:txBody>
          <a:bodyPr/>
          <a:lstStyle>
            <a:lvl1pPr marL="89600" indent="0" algn="l">
              <a:buNone/>
              <a:defRPr sz="3400">
                <a:solidFill>
                  <a:schemeClr val="tx2"/>
                </a:solidFill>
              </a:defRPr>
            </a:lvl1pPr>
            <a:lvl2pPr marL="640003" indent="0" algn="ctr">
              <a:buNone/>
            </a:lvl2pPr>
            <a:lvl3pPr marL="1280006" indent="0" algn="ctr">
              <a:buNone/>
            </a:lvl3pPr>
            <a:lvl4pPr marL="1920009" indent="0" algn="ctr">
              <a:buNone/>
            </a:lvl4pPr>
            <a:lvl5pPr marL="2560013" indent="0" algn="ctr">
              <a:buNone/>
            </a:lvl5pPr>
            <a:lvl6pPr marL="3200016" indent="0" algn="ctr">
              <a:buNone/>
            </a:lvl6pPr>
            <a:lvl7pPr marL="3840019" indent="0" algn="ctr">
              <a:buNone/>
            </a:lvl7pPr>
            <a:lvl8pPr marL="4480022" indent="0" algn="ctr">
              <a:buNone/>
            </a:lvl8pPr>
            <a:lvl9pPr marL="5120025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040880" y="7851648"/>
            <a:ext cx="1008126" cy="85344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680710" y="7849871"/>
            <a:ext cx="1360170" cy="8534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736092" y="2121"/>
            <a:ext cx="785098" cy="682752"/>
          </a:xfrm>
        </p:spPr>
        <p:txBody>
          <a:bodyPr/>
          <a:lstStyle>
            <a:lvl1pPr algn="r">
              <a:defRPr sz="25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429" y="3698243"/>
            <a:ext cx="8161020" cy="2542540"/>
          </a:xfrm>
        </p:spPr>
        <p:txBody>
          <a:bodyPr anchor="b">
            <a:noAutofit/>
          </a:bodyPr>
          <a:lstStyle>
            <a:lvl1pPr algn="l">
              <a:buNone/>
              <a:defRPr sz="60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429" y="6285231"/>
            <a:ext cx="8161020" cy="2818129"/>
          </a:xfrm>
        </p:spPr>
        <p:txBody>
          <a:bodyPr anchor="t"/>
          <a:lstStyle>
            <a:lvl1pPr marL="64001" indent="0">
              <a:buNone/>
              <a:defRPr sz="2900" b="0">
                <a:solidFill>
                  <a:schemeClr val="tx2"/>
                </a:solidFill>
              </a:defRPr>
            </a:lvl1pPr>
            <a:lvl2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0060" y="4198928"/>
            <a:ext cx="4240530" cy="8448464"/>
          </a:xfrm>
        </p:spPr>
        <p:txBody>
          <a:bodyPr/>
          <a:lstStyle>
            <a:lvl1pPr>
              <a:defRPr sz="2800"/>
            </a:lvl1pPr>
            <a:lvl2pPr>
              <a:defRPr sz="27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80610" y="4198928"/>
            <a:ext cx="4240530" cy="8448464"/>
          </a:xfrm>
        </p:spPr>
        <p:txBody>
          <a:bodyPr/>
          <a:lstStyle>
            <a:lvl1pPr>
              <a:defRPr sz="2800"/>
            </a:lvl1pPr>
            <a:lvl2pPr>
              <a:defRPr sz="2700"/>
            </a:lvl2pPr>
            <a:lvl3pPr>
              <a:defRPr sz="2500"/>
            </a:lvl3pPr>
            <a:lvl4pPr>
              <a:defRPr sz="2500"/>
            </a:lvl4pPr>
            <a:lvl5pPr>
              <a:defRPr sz="25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0050" y="2133600"/>
            <a:ext cx="8801100" cy="1997050"/>
          </a:xfrm>
        </p:spPr>
        <p:txBody>
          <a:bodyPr anchor="ctr"/>
          <a:lstStyle>
            <a:lvl1pPr>
              <a:defRPr sz="56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0050" y="4190611"/>
            <a:ext cx="4243730" cy="85344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64001" indent="0">
              <a:buNone/>
              <a:defRPr sz="27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7288" y="4190611"/>
            <a:ext cx="4243864" cy="85344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64001" indent="0">
              <a:buNone/>
              <a:defRPr sz="27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00050" y="5055902"/>
            <a:ext cx="4243730" cy="725424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54221" y="5055902"/>
            <a:ext cx="4243864" cy="7254240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2133600"/>
            <a:ext cx="8641080" cy="1997050"/>
          </a:xfrm>
        </p:spPr>
        <p:txBody>
          <a:bodyPr anchor="ctr"/>
          <a:lstStyle>
            <a:lvl1pPr>
              <a:defRPr sz="56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912864" y="1143610"/>
            <a:ext cx="1005127" cy="85344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520690" y="1143610"/>
            <a:ext cx="1392174" cy="8534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83473" y="4241"/>
            <a:ext cx="800100" cy="682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1171" y="2057012"/>
            <a:ext cx="3552444" cy="1638605"/>
          </a:xfrm>
        </p:spPr>
        <p:txBody>
          <a:bodyPr anchor="b"/>
          <a:lstStyle>
            <a:lvl1pPr algn="l">
              <a:buNone/>
              <a:defRPr sz="25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621171" y="3753357"/>
            <a:ext cx="3552444" cy="8619744"/>
          </a:xfrm>
        </p:spPr>
        <p:txBody>
          <a:bodyPr/>
          <a:lstStyle>
            <a:lvl1pPr marL="12800" indent="0">
              <a:buNone/>
              <a:defRPr sz="20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60020" y="1449069"/>
            <a:ext cx="5357470" cy="10924032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2457" y="2070435"/>
            <a:ext cx="616143" cy="8739056"/>
          </a:xfrm>
        </p:spPr>
        <p:txBody>
          <a:bodyPr vert="vert270" lIns="64001" tIns="0" rIns="64001" anchor="t"/>
          <a:lstStyle>
            <a:lvl1pPr algn="ctr">
              <a:buNone/>
              <a:defRPr sz="2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3855" y="2133600"/>
            <a:ext cx="4800600" cy="85344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45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92865" y="6112044"/>
            <a:ext cx="2720340" cy="4697446"/>
          </a:xfrm>
        </p:spPr>
        <p:txBody>
          <a:bodyPr lIns="0" tIns="0" rIns="64001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800"/>
            </a:lvl1pPr>
            <a:lvl2pPr>
              <a:buFontTx/>
              <a:buNone/>
              <a:defRPr sz="1700"/>
            </a:lvl2pPr>
            <a:lvl3pPr>
              <a:buFontTx/>
              <a:buNone/>
              <a:defRPr sz="1400"/>
            </a:lvl3pPr>
            <a:lvl4pPr>
              <a:buFontTx/>
              <a:buNone/>
              <a:defRPr sz="1300"/>
            </a:lvl4pPr>
            <a:lvl5pPr>
              <a:buFontTx/>
              <a:buNone/>
              <a:defRPr sz="13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20890" y="2133600"/>
            <a:ext cx="2000250" cy="1024128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0060" y="2133600"/>
            <a:ext cx="6560820" cy="1024128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090" y="3976794"/>
            <a:ext cx="8161020" cy="274404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11327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7756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4" y="509693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53803" y="509700"/>
            <a:ext cx="5367338" cy="1092581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0064" y="2678858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39864" indent="0">
              <a:buNone/>
              <a:defRPr sz="1700"/>
            </a:lvl2pPr>
            <a:lvl3pPr marL="1279727" indent="0">
              <a:buNone/>
              <a:defRPr sz="1400"/>
            </a:lvl3pPr>
            <a:lvl4pPr marL="1919593" indent="0">
              <a:buNone/>
              <a:defRPr sz="1300"/>
            </a:lvl4pPr>
            <a:lvl5pPr marL="2559456" indent="0">
              <a:buNone/>
              <a:defRPr sz="1300"/>
            </a:lvl5pPr>
            <a:lvl6pPr marL="3199322" indent="0">
              <a:buNone/>
              <a:defRPr sz="1300"/>
            </a:lvl6pPr>
            <a:lvl7pPr marL="3839185" indent="0">
              <a:buNone/>
              <a:defRPr sz="1300"/>
            </a:lvl7pPr>
            <a:lvl8pPr marL="4479049" indent="0">
              <a:buNone/>
              <a:defRPr sz="1300"/>
            </a:lvl8pPr>
            <a:lvl9pPr marL="5118912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429" y="8226214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429" y="5425865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233515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0060" y="2987041"/>
            <a:ext cx="4240530" cy="844846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80610" y="2987041"/>
            <a:ext cx="4240530" cy="844846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510823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0060" y="2865544"/>
            <a:ext cx="4242197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0060" y="4059766"/>
            <a:ext cx="4242197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77277" y="2865544"/>
            <a:ext cx="4243864" cy="1194222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77277" y="4059766"/>
            <a:ext cx="4243864" cy="7375738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813410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62260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014886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509693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53802" y="509694"/>
            <a:ext cx="5367338" cy="1092581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0060" y="2678854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374505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1902" y="8961120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81902" y="1143847"/>
            <a:ext cx="5760720" cy="768096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81902" y="10019031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78941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6855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60870" y="512658"/>
            <a:ext cx="2160270" cy="1092284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0060" y="512658"/>
            <a:ext cx="6320790" cy="109228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114780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1" y="8706408"/>
            <a:ext cx="9608643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20090" y="3271523"/>
            <a:ext cx="8161020" cy="3415554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67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20090" y="6741667"/>
            <a:ext cx="8161020" cy="2239447"/>
          </a:xfrm>
        </p:spPr>
        <p:txBody>
          <a:bodyPr lIns="64008" rIns="64008"/>
          <a:lstStyle>
            <a:lvl1pPr marL="0" marR="89611" indent="0" algn="r">
              <a:buNone/>
              <a:defRPr>
                <a:solidFill>
                  <a:schemeClr val="tx2"/>
                </a:solidFill>
              </a:defRPr>
            </a:lvl1pPr>
            <a:lvl2pPr marL="640080" indent="0" algn="ctr">
              <a:buNone/>
            </a:lvl2pPr>
            <a:lvl3pPr marL="1280160" indent="0" algn="ctr">
              <a:buNone/>
            </a:lvl3pPr>
            <a:lvl4pPr marL="1920240" indent="0" algn="ctr">
              <a:buNone/>
            </a:lvl4pPr>
            <a:lvl5pPr marL="2560320" indent="0" algn="ctr">
              <a:buNone/>
            </a:lvl5pPr>
            <a:lvl6pPr marL="3200400" indent="0" algn="ctr">
              <a:buNone/>
            </a:lvl6pPr>
            <a:lvl7pPr marL="3840480" indent="0" algn="ctr">
              <a:buNone/>
            </a:lvl7pPr>
            <a:lvl8pPr marL="4480560" indent="0" algn="ctr">
              <a:buNone/>
            </a:lvl8pPr>
            <a:lvl9pPr marL="512064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953" y="9245600"/>
            <a:ext cx="9605153" cy="3569231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1903" y="8961122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81903" y="1143849"/>
            <a:ext cx="5760720" cy="7680960"/>
          </a:xfrm>
        </p:spPr>
        <p:txBody>
          <a:bodyPr/>
          <a:lstStyle>
            <a:lvl1pPr marL="0" indent="0">
              <a:buNone/>
              <a:defRPr sz="4500"/>
            </a:lvl1pPr>
            <a:lvl2pPr marL="639864" indent="0">
              <a:buNone/>
              <a:defRPr sz="3900"/>
            </a:lvl2pPr>
            <a:lvl3pPr marL="1279727" indent="0">
              <a:buNone/>
              <a:defRPr sz="3400"/>
            </a:lvl3pPr>
            <a:lvl4pPr marL="1919593" indent="0">
              <a:buNone/>
              <a:defRPr sz="2800"/>
            </a:lvl4pPr>
            <a:lvl5pPr marL="2559456" indent="0">
              <a:buNone/>
              <a:defRPr sz="2800"/>
            </a:lvl5pPr>
            <a:lvl6pPr marL="3199322" indent="0">
              <a:buNone/>
              <a:defRPr sz="2800"/>
            </a:lvl6pPr>
            <a:lvl7pPr marL="3839185" indent="0">
              <a:buNone/>
              <a:defRPr sz="2800"/>
            </a:lvl7pPr>
            <a:lvl8pPr marL="4479049" indent="0">
              <a:buNone/>
              <a:defRPr sz="2800"/>
            </a:lvl8pPr>
            <a:lvl9pPr marL="5118912" indent="0">
              <a:buNone/>
              <a:defRPr sz="28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81903" y="10019033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39864" indent="0">
              <a:buNone/>
              <a:defRPr sz="1700"/>
            </a:lvl2pPr>
            <a:lvl3pPr marL="1279727" indent="0">
              <a:buNone/>
              <a:defRPr sz="1400"/>
            </a:lvl3pPr>
            <a:lvl4pPr marL="1919593" indent="0">
              <a:buNone/>
              <a:defRPr sz="1300"/>
            </a:lvl4pPr>
            <a:lvl5pPr marL="2559456" indent="0">
              <a:buNone/>
              <a:defRPr sz="1300"/>
            </a:lvl5pPr>
            <a:lvl6pPr marL="3199322" indent="0">
              <a:buNone/>
              <a:defRPr sz="1300"/>
            </a:lvl6pPr>
            <a:lvl7pPr marL="3839185" indent="0">
              <a:buNone/>
              <a:defRPr sz="1300"/>
            </a:lvl7pPr>
            <a:lvl8pPr marL="4479049" indent="0">
              <a:buNone/>
              <a:defRPr sz="1300"/>
            </a:lvl8pPr>
            <a:lvl9pPr marL="5118912" indent="0">
              <a:buNone/>
              <a:defRPr sz="1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8495" y="1978129"/>
            <a:ext cx="8161020" cy="341376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67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18849" y="5472529"/>
            <a:ext cx="4800600" cy="2715791"/>
          </a:xfrm>
        </p:spPr>
        <p:txBody>
          <a:bodyPr lIns="128016" rIns="128016" anchor="t"/>
          <a:lstStyle>
            <a:lvl1pPr marL="0" indent="0" algn="l">
              <a:buNone/>
              <a:defRPr sz="3200">
                <a:solidFill>
                  <a:schemeClr val="tx1"/>
                </a:solidFill>
              </a:defRPr>
            </a:lvl1pPr>
            <a:lvl2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818514" y="5610214"/>
            <a:ext cx="192024" cy="42672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622777" y="5610214"/>
            <a:ext cx="192024" cy="42672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80060" y="2765147"/>
            <a:ext cx="4240530" cy="844846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80610" y="2765147"/>
            <a:ext cx="4240530" cy="8448464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509693"/>
            <a:ext cx="8641080" cy="21336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0060" y="10099040"/>
            <a:ext cx="4242197" cy="14224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56032" anchor="ctr"/>
          <a:lstStyle>
            <a:lvl1pPr marL="0" indent="0">
              <a:buNone/>
              <a:defRPr sz="3400" b="0">
                <a:solidFill>
                  <a:schemeClr val="bg1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77278" y="10099040"/>
            <a:ext cx="4243864" cy="14224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256032" anchor="ctr"/>
          <a:lstStyle>
            <a:lvl1pPr marL="0" indent="0">
              <a:buNone/>
              <a:defRPr sz="3400" b="0">
                <a:solidFill>
                  <a:schemeClr val="bg1"/>
                </a:solidFill>
              </a:defRPr>
            </a:lvl1pPr>
            <a:lvl2pPr>
              <a:buNone/>
              <a:defRPr sz="2800" b="1"/>
            </a:lvl2pPr>
            <a:lvl3pPr>
              <a:buNone/>
              <a:defRPr sz="2500" b="1"/>
            </a:lvl3pPr>
            <a:lvl4pPr>
              <a:buNone/>
              <a:defRPr sz="2200" b="1"/>
            </a:lvl4pPr>
            <a:lvl5pPr>
              <a:buNone/>
              <a:defRPr sz="22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80060" y="2696016"/>
            <a:ext cx="4242197" cy="7357958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877277" y="2696016"/>
            <a:ext cx="4243864" cy="7357958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120" y="9103360"/>
            <a:ext cx="7855865" cy="85344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3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40580" y="9996190"/>
            <a:ext cx="4173322" cy="1706880"/>
          </a:xfrm>
        </p:spPr>
        <p:txBody>
          <a:bodyPr/>
          <a:lstStyle>
            <a:lvl1pPr marL="0" indent="0" algn="r">
              <a:buNone/>
              <a:defRPr sz="2200"/>
            </a:lvl1pPr>
            <a:lvl2pPr>
              <a:buNone/>
              <a:defRPr sz="1700"/>
            </a:lvl2pPr>
            <a:lvl3pPr>
              <a:buNone/>
              <a:defRPr sz="1400"/>
            </a:lvl3pPr>
            <a:lvl4pPr>
              <a:buNone/>
              <a:defRPr sz="1300"/>
            </a:lvl4pPr>
            <a:lvl5pPr>
              <a:buNone/>
              <a:defRPr sz="13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60120" y="512064"/>
            <a:ext cx="7853782" cy="8534400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7063384" y="11961495"/>
            <a:ext cx="2016252" cy="68275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98294" y="10161017"/>
            <a:ext cx="7520940" cy="1210033"/>
          </a:xfrm>
          <a:noFill/>
        </p:spPr>
        <p:txBody>
          <a:bodyPr lIns="128016" tIns="0" rIns="128016" anchor="t"/>
          <a:lstStyle>
            <a:lvl1pPr marL="0" marR="25603" indent="0" algn="r">
              <a:buNone/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0030" y="354607"/>
            <a:ext cx="9121140" cy="819302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45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99076" y="11961496"/>
            <a:ext cx="2468215" cy="68156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030" y="9081561"/>
            <a:ext cx="8479204" cy="1050321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42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524237" y="11097214"/>
            <a:ext cx="5187655" cy="171934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16" tIns="64008" rIns="128016" bIns="64008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510003" y="11086154"/>
            <a:ext cx="3874974" cy="17424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16" tIns="64008" rIns="128016" bIns="64008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344" y="10810339"/>
            <a:ext cx="3572430" cy="2017620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28016" tIns="64008" rIns="128016" bIns="64008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698" y="10803778"/>
            <a:ext cx="3575784" cy="2024182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9097318" y="9311755"/>
            <a:ext cx="192024" cy="42672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901581" y="9311755"/>
            <a:ext cx="192024" cy="42672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8016" tIns="64008" rIns="128016" bIns="64008"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0060" y="2765148"/>
            <a:ext cx="8641080" cy="8187333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6213" y="512662"/>
            <a:ext cx="1866344" cy="1043982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80060" y="512663"/>
            <a:ext cx="6640830" cy="10439819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6.wmf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9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Blur radius="3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127973" tIns="63987" rIns="127973" bIns="6398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0060" y="2987045"/>
            <a:ext cx="8641080" cy="8448464"/>
          </a:xfrm>
          <a:prstGeom prst="rect">
            <a:avLst/>
          </a:prstGeom>
        </p:spPr>
        <p:txBody>
          <a:bodyPr vert="horz" lIns="127973" tIns="63987" rIns="127973" bIns="6398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0060" y="11865193"/>
            <a:ext cx="2240280" cy="681567"/>
          </a:xfrm>
          <a:prstGeom prst="rect">
            <a:avLst/>
          </a:prstGeom>
        </p:spPr>
        <p:txBody>
          <a:bodyPr vert="horz" lIns="127973" tIns="63987" rIns="127973" bIns="63987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0410" y="11865193"/>
            <a:ext cx="3040380" cy="681567"/>
          </a:xfrm>
          <a:prstGeom prst="rect">
            <a:avLst/>
          </a:prstGeom>
        </p:spPr>
        <p:txBody>
          <a:bodyPr vert="horz" lIns="127973" tIns="63987" rIns="127973" bIns="63987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80860" y="11865193"/>
            <a:ext cx="2240280" cy="681567"/>
          </a:xfrm>
          <a:prstGeom prst="rect">
            <a:avLst/>
          </a:prstGeom>
        </p:spPr>
        <p:txBody>
          <a:bodyPr vert="horz" lIns="127973" tIns="63987" rIns="127973" bIns="63987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79727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9898" indent="-479898" algn="l" defTabSz="1279727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39780" indent="-399916" algn="l" defTabSz="1279727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599660" indent="-319932" algn="l" defTabSz="1279727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39524" indent="-319932" algn="l" defTabSz="127972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9387" indent="-319932" algn="l" defTabSz="1279727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19251" indent="-319932" algn="l" defTabSz="127972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59114" indent="-319932" algn="l" defTabSz="127972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798980" indent="-319932" algn="l" defTabSz="127972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38845" indent="-319932" algn="l" defTabSz="1279727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797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864" algn="l" defTabSz="12797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727" algn="l" defTabSz="12797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593" algn="l" defTabSz="12797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456" algn="l" defTabSz="12797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322" algn="l" defTabSz="12797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185" algn="l" defTabSz="12797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9049" algn="l" defTabSz="12797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8912" algn="l" defTabSz="1279727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601200" cy="128016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60085" y="11329416"/>
            <a:ext cx="8317041" cy="1002792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85" tIns="63994" rIns="127985" bIns="63994"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68096" y="1073912"/>
            <a:ext cx="8081010" cy="1066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85" tIns="63994" rIns="127985" bIns="63994"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68096" y="1075334"/>
            <a:ext cx="8081010" cy="10668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7985" tIns="63994" rIns="127985" bIns="63994" rtlCol="0" anchor="ctr"/>
          <a:lstStyle/>
          <a:p>
            <a:pPr algn="ctr"/>
            <a:endParaRPr lang="en-US" dirty="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70930" y="509770"/>
            <a:ext cx="596223" cy="1059949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289337" y="788067"/>
            <a:ext cx="1058266" cy="59527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9777" y="1526158"/>
            <a:ext cx="7313507" cy="2244639"/>
          </a:xfrm>
          <a:prstGeom prst="rect">
            <a:avLst/>
          </a:prstGeom>
        </p:spPr>
        <p:txBody>
          <a:bodyPr vert="horz" lIns="127985" tIns="63994" rIns="127985" bIns="6399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6195" y="3955946"/>
            <a:ext cx="6506225" cy="6727116"/>
          </a:xfrm>
          <a:prstGeom prst="rect">
            <a:avLst/>
          </a:prstGeom>
        </p:spPr>
        <p:txBody>
          <a:bodyPr vert="horz" lIns="127985" tIns="63994" rIns="127985" bIns="63994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77320" y="10843755"/>
            <a:ext cx="1274512" cy="681567"/>
          </a:xfrm>
          <a:prstGeom prst="rect">
            <a:avLst/>
          </a:prstGeom>
        </p:spPr>
        <p:txBody>
          <a:bodyPr vert="horz" lIns="127985" tIns="63994" rIns="127985" bIns="63994" rtlCol="0" anchor="ctr"/>
          <a:lstStyle>
            <a:lvl1pPr algn="r">
              <a:defRPr sz="17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0121" y="10843755"/>
            <a:ext cx="5817197" cy="681567"/>
          </a:xfrm>
          <a:prstGeom prst="rect">
            <a:avLst/>
          </a:prstGeom>
        </p:spPr>
        <p:txBody>
          <a:bodyPr vert="horz" lIns="127985" tIns="63994" rIns="127985" bIns="63994" rtlCol="0" anchor="ctr"/>
          <a:lstStyle>
            <a:lvl1pPr algn="l">
              <a:defRPr sz="20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3715" y="10843755"/>
            <a:ext cx="581724" cy="681567"/>
          </a:xfrm>
          <a:prstGeom prst="rect">
            <a:avLst/>
          </a:prstGeom>
        </p:spPr>
        <p:txBody>
          <a:bodyPr vert="horz" lIns="127985" tIns="63994" rIns="127985" bIns="63994" rtlCol="0" anchor="ctr"/>
          <a:lstStyle>
            <a:lvl1pPr algn="r">
              <a:defRPr sz="20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79852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83956" indent="-383956" algn="l" defTabSz="1279852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95896" indent="-383956" algn="l" defTabSz="1279852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852" indent="-319963" algn="l" defTabSz="1279852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791793" indent="-319963" algn="l" defTabSz="1279852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303735" indent="-319963" algn="l" defTabSz="1279852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5677" indent="-319963" algn="l" defTabSz="1279852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7618" indent="-319963" algn="l" defTabSz="1279852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9559" indent="-319963" algn="l" defTabSz="1279852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500" indent="-319963" algn="l" defTabSz="1279852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26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79852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778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59705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99631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39559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79485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19411" algn="l" defTabSz="1279852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20040" y="614482"/>
            <a:ext cx="8958658" cy="11567395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7985" tIns="63994" rIns="127985" bIns="6399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39529" y="810436"/>
            <a:ext cx="8722149" cy="1024128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7985" tIns="63994" rIns="127985" bIns="63994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28066" y="9306435"/>
            <a:ext cx="8593074" cy="1962912"/>
          </a:xfrm>
          <a:prstGeom prst="rect">
            <a:avLst/>
          </a:prstGeom>
        </p:spPr>
        <p:txBody>
          <a:bodyPr vert="horz" lIns="127985" tIns="63994" rIns="127985" bIns="63994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28066" y="989991"/>
            <a:ext cx="8593074" cy="7817510"/>
          </a:xfrm>
          <a:prstGeom prst="rect">
            <a:avLst/>
          </a:prstGeom>
        </p:spPr>
        <p:txBody>
          <a:bodyPr vert="horz" lIns="255970" tIns="127985" rIns="127985" bIns="63994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965144" y="11408838"/>
            <a:ext cx="2400300" cy="681567"/>
          </a:xfrm>
          <a:prstGeom prst="rect">
            <a:avLst/>
          </a:prstGeom>
        </p:spPr>
        <p:txBody>
          <a:bodyPr vert="horz" lIns="127985" tIns="63994" rIns="127985" bIns="63994" anchor="b"/>
          <a:lstStyle>
            <a:lvl1pPr algn="r" eaLnBrk="1" latinLnBrk="0" hangingPunct="1">
              <a:defRPr kumimoji="0" sz="14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365444" y="11408838"/>
            <a:ext cx="2400300" cy="681567"/>
          </a:xfrm>
          <a:prstGeom prst="rect">
            <a:avLst/>
          </a:prstGeom>
        </p:spPr>
        <p:txBody>
          <a:bodyPr vert="horz" lIns="127985" tIns="63994" rIns="127985" bIns="63994" anchor="b"/>
          <a:lstStyle>
            <a:lvl1pPr algn="l" eaLnBrk="1" latinLnBrk="0" hangingPunct="1">
              <a:defRPr kumimoji="0" sz="14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765744" y="11408838"/>
            <a:ext cx="480060" cy="681567"/>
          </a:xfrm>
          <a:prstGeom prst="rect">
            <a:avLst/>
          </a:prstGeom>
        </p:spPr>
        <p:txBody>
          <a:bodyPr vert="horz" lIns="127985" tIns="63994" rIns="127985" bIns="63994" anchor="b"/>
          <a:lstStyle>
            <a:lvl1pPr algn="r" eaLnBrk="1" latinLnBrk="0" hangingPunct="1">
              <a:defRPr kumimoji="0" sz="14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71157" indent="-371157" algn="l" rtl="0" eaLnBrk="1" latinLnBrk="0" hangingPunct="1">
        <a:spcBef>
          <a:spcPts val="350"/>
        </a:spcBef>
        <a:buClr>
          <a:schemeClr val="accent1"/>
        </a:buClr>
        <a:buSzPct val="80000"/>
        <a:buFont typeface="Wingdings 2"/>
        <a:buChar char=""/>
        <a:defRPr kumimoji="0" sz="39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67911" indent="-281568" algn="l" rtl="0" eaLnBrk="1" latinLnBrk="0" hangingPunct="1">
        <a:spcBef>
          <a:spcPts val="350"/>
        </a:spcBef>
        <a:buClr>
          <a:schemeClr val="accent1"/>
        </a:buClr>
        <a:buSzPct val="100000"/>
        <a:buFont typeface="Verdana"/>
        <a:buChar char="◦"/>
        <a:defRPr kumimoji="0"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100674" indent="-255970" algn="l" rtl="0" eaLnBrk="1" latinLnBrk="0" hangingPunct="1">
        <a:spcBef>
          <a:spcPts val="3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3435" indent="-255970" algn="l" rtl="0" eaLnBrk="1" latinLnBrk="0" hangingPunct="1">
        <a:spcBef>
          <a:spcPts val="322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1791793" indent="-255970" algn="l" rtl="0" eaLnBrk="1" latinLnBrk="0" hangingPunct="1">
        <a:spcBef>
          <a:spcPts val="3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2086160" indent="-255970" algn="l" rtl="0" eaLnBrk="1" latinLnBrk="0" hangingPunct="1">
        <a:spcBef>
          <a:spcPts val="3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80526" indent="-255970" algn="l" rtl="0" eaLnBrk="1" latinLnBrk="0" hangingPunct="1">
        <a:spcBef>
          <a:spcPts val="357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687692" indent="-255970" algn="l" rtl="0" eaLnBrk="1" latinLnBrk="0" hangingPunct="1">
        <a:spcBef>
          <a:spcPts val="36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007654" indent="-255970" algn="l" rtl="0" eaLnBrk="1" latinLnBrk="0" hangingPunct="1">
        <a:spcBef>
          <a:spcPts val="357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3992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798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197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5597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19963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8395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4794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11941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0036" y="426722"/>
            <a:ext cx="9021128" cy="1991360"/>
          </a:xfrm>
          <a:prstGeom prst="rect">
            <a:avLst/>
          </a:prstGeom>
        </p:spPr>
        <p:txBody>
          <a:bodyPr vert="horz" lIns="128001" tIns="64001" rIns="128001" bIns="64001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0036" y="2418083"/>
            <a:ext cx="9021128" cy="9210038"/>
          </a:xfrm>
          <a:prstGeom prst="rect">
            <a:avLst/>
          </a:prstGeom>
        </p:spPr>
        <p:txBody>
          <a:bodyPr vert="horz" lIns="128001" tIns="64001" rIns="128001" bIns="6400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0036" y="12001500"/>
            <a:ext cx="2240280" cy="545253"/>
          </a:xfrm>
          <a:prstGeom prst="rect">
            <a:avLst/>
          </a:prstGeom>
        </p:spPr>
        <p:txBody>
          <a:bodyPr vert="horz" lIns="128001" tIns="64001" rIns="128001" bIns="64001" rtlCol="0" anchor="ctr">
            <a:normAutofit/>
          </a:bodyPr>
          <a:lstStyle>
            <a:lvl1pPr algn="l">
              <a:defRPr sz="150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0492" y="12001500"/>
            <a:ext cx="4290536" cy="545253"/>
          </a:xfrm>
          <a:prstGeom prst="rect">
            <a:avLst/>
          </a:prstGeom>
        </p:spPr>
        <p:txBody>
          <a:bodyPr vert="horz" lIns="128001" tIns="64001" rIns="128001" bIns="64001" rtlCol="0" anchor="ctr">
            <a:normAutofit/>
          </a:bodyPr>
          <a:lstStyle>
            <a:lvl1pPr algn="l">
              <a:defRPr sz="1500" b="1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1050" y="12001500"/>
            <a:ext cx="920115" cy="545253"/>
          </a:xfrm>
          <a:prstGeom prst="rect">
            <a:avLst/>
          </a:prstGeom>
        </p:spPr>
        <p:txBody>
          <a:bodyPr vert="horz" lIns="128001" tIns="64001" rIns="128001" bIns="64001" rtlCol="0" anchor="ctr">
            <a:normAutofit/>
          </a:bodyPr>
          <a:lstStyle>
            <a:lvl1pPr algn="r">
              <a:defRPr sz="22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1280006" rtl="0" eaLnBrk="1" latinLnBrk="0" hangingPunct="1">
        <a:spcBef>
          <a:spcPts val="560"/>
        </a:spcBef>
        <a:buNone/>
        <a:defRPr sz="50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240001" indent="-243201" algn="l" defTabSz="1280006" rtl="0" eaLnBrk="1" latinLnBrk="0" hangingPunct="1">
        <a:spcBef>
          <a:spcPts val="84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3100" b="0" i="0" kern="1200" cap="none" spc="42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482226" indent="-243201" algn="l" defTabSz="1280006" rtl="0" eaLnBrk="1" latinLnBrk="0" hangingPunct="1">
        <a:spcBef>
          <a:spcPts val="84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722226" indent="-243201" algn="l" defTabSz="1280006" rtl="0" eaLnBrk="1" latinLnBrk="0" hangingPunct="1">
        <a:spcBef>
          <a:spcPts val="840"/>
        </a:spcBef>
        <a:buClr>
          <a:schemeClr val="accent1"/>
        </a:buClr>
        <a:buFont typeface="Arial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964449" indent="-243201" algn="l" defTabSz="1280006" rtl="0" eaLnBrk="1" latinLnBrk="0" hangingPunct="1">
        <a:spcBef>
          <a:spcPts val="84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1204451" indent="-243201" algn="l" defTabSz="1280006" rtl="0" eaLnBrk="1" latinLnBrk="0" hangingPunct="1">
        <a:spcBef>
          <a:spcPts val="840"/>
        </a:spcBef>
        <a:buClr>
          <a:schemeClr val="accent1"/>
        </a:buClr>
        <a:buFont typeface="Arial" pitchFamily="34" charset="0"/>
        <a:buChar char="•"/>
        <a:defRPr sz="22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472008" indent="-243201" algn="l" defTabSz="128000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1728009" indent="-243201" algn="l" defTabSz="128000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7pPr>
      <a:lvl8pPr marL="1984010" indent="-243201" algn="l" defTabSz="128000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011" indent="-243201" algn="l" defTabSz="1280006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03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006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09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013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016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019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022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025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601200" cy="128016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0060" y="1849120"/>
            <a:ext cx="8641080" cy="1706880"/>
          </a:xfrm>
          <a:prstGeom prst="rect">
            <a:avLst/>
          </a:prstGeom>
        </p:spPr>
        <p:txBody>
          <a:bodyPr vert="horz" lIns="0" tIns="64001" rIns="0" bIns="6400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" y="3698241"/>
            <a:ext cx="8641080" cy="7737264"/>
          </a:xfrm>
          <a:prstGeom prst="rect">
            <a:avLst/>
          </a:prstGeom>
        </p:spPr>
        <p:txBody>
          <a:bodyPr vert="horz" lIns="0" tIns="64001" rIns="0" bIns="6400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0940" y="12339320"/>
            <a:ext cx="1600200" cy="426720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>
              <a:defRPr sz="1300" baseline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0060" y="12339320"/>
            <a:ext cx="6960870" cy="426720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>
              <a:defRPr sz="1300" baseline="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79814" y="12339320"/>
            <a:ext cx="400050" cy="426720"/>
          </a:xfrm>
          <a:prstGeom prst="rect">
            <a:avLst/>
          </a:prstGeom>
        </p:spPr>
        <p:txBody>
          <a:bodyPr vert="horz" lIns="128001" tIns="64001" rIns="128001" bIns="64001" rtlCol="0" anchor="ctr"/>
          <a:lstStyle>
            <a:lvl1pPr algn="r">
              <a:defRPr sz="1300" baseline="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1280006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80003" indent="-480003" algn="l" defTabSz="1280006" rtl="0" eaLnBrk="1" latinLnBrk="0" hangingPunct="1">
        <a:lnSpc>
          <a:spcPct val="100000"/>
        </a:lnSpc>
        <a:spcBef>
          <a:spcPct val="20000"/>
        </a:spcBef>
        <a:spcAft>
          <a:spcPts val="840"/>
        </a:spcAft>
        <a:buFont typeface="Wingdings" pitchFamily="2" charset="2"/>
        <a:buChar char="§"/>
        <a:defRPr sz="28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1040005" indent="-400002" algn="l" defTabSz="1280006" rtl="0" eaLnBrk="1" latinLnBrk="0" hangingPunct="1">
        <a:lnSpc>
          <a:spcPct val="100000"/>
        </a:lnSpc>
        <a:spcBef>
          <a:spcPct val="20000"/>
        </a:spcBef>
        <a:spcAft>
          <a:spcPts val="84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22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600008" indent="-320002" algn="l" defTabSz="1280006" rtl="0" eaLnBrk="1" latinLnBrk="0" hangingPunct="1">
        <a:lnSpc>
          <a:spcPct val="100000"/>
        </a:lnSpc>
        <a:spcBef>
          <a:spcPct val="20000"/>
        </a:spcBef>
        <a:spcAft>
          <a:spcPts val="840"/>
        </a:spcAft>
        <a:buFont typeface="Wingdings" pitchFamily="2" charset="2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2240011" indent="-320002" algn="l" defTabSz="1280006" rtl="0" eaLnBrk="1" latinLnBrk="0" hangingPunct="1">
        <a:lnSpc>
          <a:spcPct val="100000"/>
        </a:lnSpc>
        <a:spcBef>
          <a:spcPct val="20000"/>
        </a:spcBef>
        <a:spcAft>
          <a:spcPts val="84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880014" indent="-320002" algn="l" defTabSz="1280006" rtl="0" eaLnBrk="1" latinLnBrk="0" hangingPunct="1">
        <a:lnSpc>
          <a:spcPct val="100000"/>
        </a:lnSpc>
        <a:spcBef>
          <a:spcPct val="20000"/>
        </a:spcBef>
        <a:spcAft>
          <a:spcPts val="84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3520017" indent="-320002" algn="l" defTabSz="1280006" rtl="0" eaLnBrk="1" latinLnBrk="0" hangingPunct="1">
        <a:lnSpc>
          <a:spcPct val="100000"/>
        </a:lnSpc>
        <a:spcBef>
          <a:spcPct val="20000"/>
        </a:spcBef>
        <a:spcAft>
          <a:spcPts val="840"/>
        </a:spcAft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6pPr>
      <a:lvl7pPr marL="4160020" indent="-320002" algn="l" defTabSz="1280006" rtl="0" eaLnBrk="1" latinLnBrk="0" hangingPunct="1">
        <a:lnSpc>
          <a:spcPct val="100000"/>
        </a:lnSpc>
        <a:spcBef>
          <a:spcPct val="20000"/>
        </a:spcBef>
        <a:spcAft>
          <a:spcPts val="840"/>
        </a:spcAft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7pPr>
      <a:lvl8pPr marL="4800025" indent="-320002" algn="l" defTabSz="1280006" rtl="0" eaLnBrk="1" latinLnBrk="0" hangingPunct="1">
        <a:lnSpc>
          <a:spcPct val="100000"/>
        </a:lnSpc>
        <a:spcBef>
          <a:spcPct val="20000"/>
        </a:spcBef>
        <a:spcAft>
          <a:spcPts val="840"/>
        </a:spcAft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8pPr>
      <a:lvl9pPr marL="5440028" indent="-320002" algn="l" defTabSz="1280006" rtl="0" eaLnBrk="1" latinLnBrk="0" hangingPunct="1">
        <a:lnSpc>
          <a:spcPct val="100000"/>
        </a:lnSpc>
        <a:spcBef>
          <a:spcPct val="20000"/>
        </a:spcBef>
        <a:spcAft>
          <a:spcPts val="840"/>
        </a:spcAft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03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006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09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013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016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019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022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025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601200" cy="128016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001" tIns="64001" rIns="128001" bIns="64001"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0090" y="512658"/>
            <a:ext cx="8161020" cy="2133600"/>
          </a:xfrm>
          <a:prstGeom prst="rect">
            <a:avLst/>
          </a:prstGeom>
        </p:spPr>
        <p:txBody>
          <a:bodyPr vert="horz" lIns="0" tIns="64001" rIns="0" bIns="6400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90" y="2987041"/>
            <a:ext cx="8161020" cy="8448464"/>
          </a:xfrm>
          <a:prstGeom prst="rect">
            <a:avLst/>
          </a:prstGeom>
        </p:spPr>
        <p:txBody>
          <a:bodyPr vert="horz" lIns="0" tIns="64001" rIns="0" bIns="6400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40" y="11977796"/>
            <a:ext cx="2080260" cy="681567"/>
          </a:xfrm>
          <a:prstGeom prst="rect">
            <a:avLst/>
          </a:prstGeom>
        </p:spPr>
        <p:txBody>
          <a:bodyPr vert="horz" lIns="0" tIns="64001" rIns="0" bIns="0" rtlCol="0" anchor="b" anchorCtr="0"/>
          <a:lstStyle>
            <a:lvl1pPr algn="r">
              <a:defRPr lang="en-US" sz="1300" kern="1200" cap="all" spc="154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0030" y="11977796"/>
            <a:ext cx="3040380" cy="681567"/>
          </a:xfrm>
          <a:prstGeom prst="rect">
            <a:avLst/>
          </a:prstGeom>
        </p:spPr>
        <p:txBody>
          <a:bodyPr vert="horz" lIns="0" tIns="64001" rIns="0" bIns="0" rtlCol="0" anchor="b" anchorCtr="0"/>
          <a:lstStyle>
            <a:lvl1pPr algn="l">
              <a:defRPr sz="1300" cap="all" spc="154" baseline="0">
                <a:solidFill>
                  <a:srgbClr val="4D4D4D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81110" y="11977796"/>
            <a:ext cx="480060" cy="681567"/>
          </a:xfrm>
          <a:prstGeom prst="rect">
            <a:avLst/>
          </a:prstGeom>
        </p:spPr>
        <p:txBody>
          <a:bodyPr vert="horz" lIns="0" tIns="64001" rIns="0" bIns="0" rtlCol="0" anchor="b" anchorCtr="0"/>
          <a:lstStyle>
            <a:lvl1pPr algn="r">
              <a:defRPr sz="1500" b="1" baseline="0">
                <a:solidFill>
                  <a:srgbClr val="4D4D4D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1280006" rtl="0" eaLnBrk="1" latinLnBrk="0" hangingPunct="1">
        <a:spcBef>
          <a:spcPct val="0"/>
        </a:spcBef>
        <a:buNone/>
        <a:defRPr sz="5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80003" indent="-384002" algn="l" defTabSz="1280006" rtl="0" eaLnBrk="1" latinLnBrk="0" hangingPunct="1">
        <a:lnSpc>
          <a:spcPct val="100000"/>
        </a:lnSpc>
        <a:spcBef>
          <a:spcPts val="980"/>
        </a:spcBef>
        <a:buClr>
          <a:schemeClr val="accent1"/>
        </a:buClr>
        <a:buSzPct val="85000"/>
        <a:buFont typeface="Wingdings 3" pitchFamily="18" charset="2"/>
        <a:buChar char="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1040005" indent="-384002" algn="l" defTabSz="1280006" rtl="0" eaLnBrk="1" latinLnBrk="0" hangingPunct="1">
        <a:lnSpc>
          <a:spcPct val="100000"/>
        </a:lnSpc>
        <a:spcBef>
          <a:spcPts val="980"/>
        </a:spcBef>
        <a:buClr>
          <a:schemeClr val="accent1"/>
        </a:buClr>
        <a:buSzPct val="85000"/>
        <a:buFont typeface="Wingdings 3" pitchFamily="18" charset="2"/>
        <a:buChar char="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600008" indent="-384002" algn="l" defTabSz="1280006" rtl="0" eaLnBrk="1" latinLnBrk="0" hangingPunct="1">
        <a:lnSpc>
          <a:spcPct val="100000"/>
        </a:lnSpc>
        <a:spcBef>
          <a:spcPts val="98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2240011" indent="-384002" algn="l" defTabSz="1280006" rtl="0" eaLnBrk="1" latinLnBrk="0" hangingPunct="1">
        <a:lnSpc>
          <a:spcPct val="100000"/>
        </a:lnSpc>
        <a:spcBef>
          <a:spcPts val="98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880014" indent="-384002" algn="l" defTabSz="1280006" rtl="0" eaLnBrk="1" latinLnBrk="0" hangingPunct="1">
        <a:lnSpc>
          <a:spcPct val="100000"/>
        </a:lnSpc>
        <a:spcBef>
          <a:spcPts val="98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3520017" indent="-384002" algn="l" defTabSz="1280006" rtl="0" eaLnBrk="1" latinLnBrk="0" hangingPunct="1">
        <a:lnSpc>
          <a:spcPct val="100000"/>
        </a:lnSpc>
        <a:spcBef>
          <a:spcPts val="980"/>
        </a:spcBef>
        <a:buClr>
          <a:schemeClr val="accent1"/>
        </a:buClr>
        <a:buSzPct val="85000"/>
        <a:buFont typeface="Wingdings 3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020" indent="-384002" algn="l" defTabSz="1280006" rtl="0" eaLnBrk="1" latinLnBrk="0" hangingPunct="1">
        <a:lnSpc>
          <a:spcPct val="100000"/>
        </a:lnSpc>
        <a:spcBef>
          <a:spcPts val="980"/>
        </a:spcBef>
        <a:buClr>
          <a:schemeClr val="accent1"/>
        </a:buClr>
        <a:buSzPct val="85000"/>
        <a:buFont typeface="Wingdings 3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25" indent="-384002" algn="l" defTabSz="1280006" rtl="0" eaLnBrk="1" latinLnBrk="0" hangingPunct="1">
        <a:lnSpc>
          <a:spcPct val="100000"/>
        </a:lnSpc>
        <a:spcBef>
          <a:spcPts val="980"/>
        </a:spcBef>
        <a:buClr>
          <a:schemeClr val="accent1"/>
        </a:buClr>
        <a:buSzPct val="85000"/>
        <a:buFont typeface="Wingdings 3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028" indent="-384002" algn="l" defTabSz="1280006" rtl="0" eaLnBrk="1" latinLnBrk="0" hangingPunct="1">
        <a:lnSpc>
          <a:spcPct val="100000"/>
        </a:lnSpc>
        <a:spcBef>
          <a:spcPts val="980"/>
        </a:spcBef>
        <a:buClr>
          <a:schemeClr val="accent1"/>
        </a:buClr>
        <a:buSzPct val="85000"/>
        <a:buFont typeface="Wingdings 3" pitchFamily="18" charset="2"/>
        <a:buChar char="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03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006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09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013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016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019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022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025" algn="l" defTabSz="1280006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684730"/>
            <a:ext cx="9601200" cy="15756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601200" cy="579904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" y="575449"/>
            <a:ext cx="9601201" cy="17069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680693" y="672462"/>
            <a:ext cx="3920510" cy="170029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680712" y="821545"/>
            <a:ext cx="3920491" cy="33606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677706" y="928674"/>
            <a:ext cx="3216402" cy="5120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742328" y="1099360"/>
            <a:ext cx="1680210" cy="682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539214" y="-3735"/>
            <a:ext cx="60507" cy="116067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496705" y="-3735"/>
            <a:ext cx="28804" cy="1160678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476701" y="-3735"/>
            <a:ext cx="9601" cy="1160678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9424194" y="-3735"/>
            <a:ext cx="28804" cy="1160678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9361462" y="709"/>
            <a:ext cx="57607" cy="1092403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9317150" y="709"/>
            <a:ext cx="9601" cy="1092403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8001" tIns="64001" rIns="128001" bIns="64001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80060" y="2133600"/>
            <a:ext cx="8641080" cy="1991360"/>
          </a:xfrm>
          <a:prstGeom prst="rect">
            <a:avLst/>
          </a:prstGeom>
        </p:spPr>
        <p:txBody>
          <a:bodyPr vert="horz" lIns="128001" tIns="64001" rIns="128001" bIns="64001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80060" y="4198925"/>
            <a:ext cx="8641080" cy="8073542"/>
          </a:xfrm>
          <a:prstGeom prst="rect">
            <a:avLst/>
          </a:prstGeom>
        </p:spPr>
        <p:txBody>
          <a:bodyPr vert="horz" lIns="128001" tIns="64001" rIns="128001" bIns="64001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915864" y="1143610"/>
            <a:ext cx="1005127" cy="853440"/>
          </a:xfrm>
          <a:prstGeom prst="rect">
            <a:avLst/>
          </a:prstGeom>
        </p:spPr>
        <p:txBody>
          <a:bodyPr vert="horz" lIns="128001" tIns="64001" rIns="128001" bIns="64001"/>
          <a:lstStyle>
            <a:lvl1pPr algn="l" eaLnBrk="1" latinLnBrk="0" hangingPunct="1">
              <a:defRPr kumimoji="0" sz="11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520690" y="1143610"/>
            <a:ext cx="1392174" cy="853440"/>
          </a:xfrm>
          <a:prstGeom prst="rect">
            <a:avLst/>
          </a:prstGeom>
        </p:spPr>
        <p:txBody>
          <a:bodyPr vert="horz" lIns="128001" tIns="64001" rIns="128001" bIns="64001"/>
          <a:lstStyle>
            <a:lvl1pPr algn="r" eaLnBrk="1" latinLnBrk="0" hangingPunct="1">
              <a:defRPr kumimoji="0" sz="1100">
                <a:solidFill>
                  <a:schemeClr val="accent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583473" y="4241"/>
            <a:ext cx="800100" cy="682752"/>
          </a:xfrm>
          <a:prstGeom prst="rect">
            <a:avLst/>
          </a:prstGeom>
        </p:spPr>
        <p:txBody>
          <a:bodyPr vert="horz" lIns="128001" tIns="64001" rIns="128001" bIns="64001" anchor="b"/>
          <a:lstStyle>
            <a:lvl1pPr algn="r" eaLnBrk="1" latinLnBrk="0" hangingPunct="1">
              <a:defRPr kumimoji="0" sz="25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512002" indent="-358401" algn="l" rtl="0" eaLnBrk="1" latinLnBrk="0" hangingPunct="1">
        <a:spcBef>
          <a:spcPts val="420"/>
        </a:spcBef>
        <a:buClr>
          <a:schemeClr val="accent3"/>
        </a:buClr>
        <a:buFont typeface="Georgia"/>
        <a:buChar char="•"/>
        <a:defRPr kumimoji="0" sz="3900" kern="1200">
          <a:solidFill>
            <a:schemeClr val="tx1"/>
          </a:solidFill>
          <a:latin typeface="+mn-lt"/>
          <a:ea typeface="+mn-ea"/>
          <a:cs typeface="+mn-cs"/>
        </a:defRPr>
      </a:lvl1pPr>
      <a:lvl2pPr marL="921605" indent="-345601" algn="l" rtl="0" eaLnBrk="1" latinLnBrk="0" hangingPunct="1">
        <a:spcBef>
          <a:spcPts val="420"/>
        </a:spcBef>
        <a:buClr>
          <a:schemeClr val="accent2"/>
        </a:buClr>
        <a:buFont typeface="Georgia"/>
        <a:buChar char="▫"/>
        <a:defRPr kumimoji="0" sz="3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292806" indent="-307201" algn="l" rtl="0" eaLnBrk="1" latinLnBrk="0" hangingPunct="1">
        <a:spcBef>
          <a:spcPts val="420"/>
        </a:spcBef>
        <a:buClr>
          <a:schemeClr val="accent1"/>
        </a:buClr>
        <a:buFont typeface="Wingdings 2"/>
        <a:buChar char=""/>
        <a:defRPr kumimoji="0" sz="3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51208" indent="-281602" algn="l" rtl="0" eaLnBrk="1" latinLnBrk="0" hangingPunct="1">
        <a:spcBef>
          <a:spcPts val="420"/>
        </a:spcBef>
        <a:buClr>
          <a:schemeClr val="accent1"/>
        </a:buClr>
        <a:buFont typeface="Wingdings 2"/>
        <a:buChar char=""/>
        <a:defRPr kumimoji="0" sz="31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945609" indent="-256001" algn="l" rtl="0" eaLnBrk="1" latinLnBrk="0" hangingPunct="1">
        <a:spcBef>
          <a:spcPts val="420"/>
        </a:spcBef>
        <a:buClr>
          <a:schemeClr val="accent3"/>
        </a:buClr>
        <a:buFont typeface="Georgia"/>
        <a:buChar char="▫"/>
        <a:defRPr kumimoji="0" sz="2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252811" indent="-256001" algn="l" rtl="0" eaLnBrk="1" latinLnBrk="0" hangingPunct="1">
        <a:spcBef>
          <a:spcPts val="420"/>
        </a:spcBef>
        <a:buClr>
          <a:schemeClr val="accent3"/>
        </a:buClr>
        <a:buFont typeface="Georgia"/>
        <a:buChar char="▫"/>
        <a:defRPr kumimoji="0" sz="25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2560013" indent="-256001" algn="l" rtl="0" eaLnBrk="1" latinLnBrk="0" hangingPunct="1">
        <a:spcBef>
          <a:spcPts val="420"/>
        </a:spcBef>
        <a:buClr>
          <a:schemeClr val="accent3"/>
        </a:buClr>
        <a:buFont typeface="Georgia"/>
        <a:buChar char="▫"/>
        <a:defRPr kumimoji="0" sz="22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841614" indent="-256001" algn="l" rtl="0" eaLnBrk="1" latinLnBrk="0" hangingPunct="1">
        <a:spcBef>
          <a:spcPts val="420"/>
        </a:spcBef>
        <a:buClr>
          <a:schemeClr val="accent3"/>
        </a:buClr>
        <a:buFont typeface="Georgia"/>
        <a:buChar char="◦"/>
        <a:defRPr kumimoji="0" sz="21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3136015" indent="-256001" algn="l" rtl="0" eaLnBrk="1" latinLnBrk="0" hangingPunct="1">
        <a:spcBef>
          <a:spcPts val="420"/>
        </a:spcBef>
        <a:buClr>
          <a:schemeClr val="accent3"/>
        </a:buClr>
        <a:buFont typeface="Georgia"/>
        <a:buChar char="◦"/>
        <a:defRPr kumimoji="0" sz="20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400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8000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200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56001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000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84001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48002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12002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800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0410" y="11865187"/>
            <a:ext cx="30403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80860" y="11865187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268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24237" y="11097214"/>
            <a:ext cx="5187655" cy="171934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16" tIns="64008" rIns="128016" bIns="64008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510003" y="11086154"/>
            <a:ext cx="3874974" cy="174244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28016" tIns="64008" rIns="128016" bIns="64008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344" y="10810339"/>
            <a:ext cx="3572430" cy="2017620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28016" tIns="64008" rIns="128016" bIns="64008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698" y="10803778"/>
            <a:ext cx="3575784" cy="2024182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80060" y="512658"/>
            <a:ext cx="8641080" cy="2133600"/>
          </a:xfrm>
          <a:prstGeom prst="rect">
            <a:avLst/>
          </a:prstGeom>
        </p:spPr>
        <p:txBody>
          <a:bodyPr vert="horz" lIns="128016" tIns="64008" rIns="128016" bIns="64008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80060" y="2765147"/>
            <a:ext cx="8641080" cy="8448464"/>
          </a:xfrm>
          <a:prstGeom prst="rect">
            <a:avLst/>
          </a:prstGeom>
        </p:spPr>
        <p:txBody>
          <a:bodyPr vert="horz" lIns="128016" tIns="64008" rIns="128016" bIns="64008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7063384" y="11961495"/>
            <a:ext cx="2016252" cy="682752"/>
          </a:xfrm>
          <a:prstGeom prst="rect">
            <a:avLst/>
          </a:prstGeom>
        </p:spPr>
        <p:txBody>
          <a:bodyPr vert="horz" lIns="128016" tIns="64008" rIns="128016" bIns="64008" anchor="b"/>
          <a:lstStyle>
            <a:lvl1pPr algn="l" eaLnBrk="1" latinLnBrk="0" hangingPunct="1">
              <a:defRPr kumimoji="0" sz="14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20.04.2013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599076" y="11961496"/>
            <a:ext cx="2468215" cy="681567"/>
          </a:xfrm>
          <a:prstGeom prst="rect">
            <a:avLst/>
          </a:prstGeom>
        </p:spPr>
        <p:txBody>
          <a:bodyPr vert="horz" lIns="128016" tIns="64008" rIns="128016" bIns="64008" anchor="b"/>
          <a:lstStyle>
            <a:lvl1pPr algn="r" eaLnBrk="1" latinLnBrk="0" hangingPunct="1">
              <a:defRPr kumimoji="0" sz="14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9079636" y="11961496"/>
            <a:ext cx="384048" cy="681567"/>
          </a:xfrm>
          <a:prstGeom prst="rect">
            <a:avLst/>
          </a:prstGeom>
        </p:spPr>
        <p:txBody>
          <a:bodyPr vert="horz" lIns="128016" tIns="64008" rIns="128016" bIns="64008" anchor="b"/>
          <a:lstStyle>
            <a:lvl1pPr algn="r" eaLnBrk="1" latinLnBrk="0" hangingPunct="1">
              <a:defRPr kumimoji="0" sz="14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57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512064" indent="-358445" algn="l" rtl="0" eaLnBrk="1" latinLnBrk="0" hangingPunct="1">
        <a:spcBef>
          <a:spcPts val="56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0509" indent="-320040" algn="l" rtl="0" eaLnBrk="1" latinLnBrk="0" hangingPunct="1">
        <a:spcBef>
          <a:spcPts val="454"/>
        </a:spcBef>
        <a:buClr>
          <a:schemeClr val="accent1"/>
        </a:buClr>
        <a:buFont typeface="Verdana"/>
        <a:buChar char="◦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03350" indent="-320040" algn="l" rtl="0" eaLnBrk="1" latinLnBrk="0" hangingPunct="1">
        <a:spcBef>
          <a:spcPts val="490"/>
        </a:spcBef>
        <a:buClr>
          <a:schemeClr val="accent2"/>
        </a:buClr>
        <a:buSzPct val="100000"/>
        <a:buFont typeface="Wingdings 2"/>
        <a:buChar char="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320040" algn="l" rtl="0" eaLnBrk="1" latinLnBrk="0" hangingPunct="1">
        <a:spcBef>
          <a:spcPts val="490"/>
        </a:spcBef>
        <a:buClr>
          <a:schemeClr val="accent2"/>
        </a:buClr>
        <a:buFont typeface="Wingdings 2"/>
        <a:buChar char="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320040" algn="l" rtl="0" eaLnBrk="1" latinLnBrk="0" hangingPunct="1">
        <a:spcBef>
          <a:spcPts val="490"/>
        </a:spcBef>
        <a:buClr>
          <a:schemeClr val="accent2"/>
        </a:buClr>
        <a:buFont typeface="Wingdings 2"/>
        <a:buChar char="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2240280" indent="-320040" algn="l" rtl="0" eaLnBrk="1" latinLnBrk="0" hangingPunct="1">
        <a:spcBef>
          <a:spcPts val="490"/>
        </a:spcBef>
        <a:buClr>
          <a:schemeClr val="accent3"/>
        </a:buClr>
        <a:buFont typeface="Wingdings 2"/>
        <a:buChar char=""/>
        <a:defRPr kumimoji="0"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2560320" indent="-320040" algn="l" rtl="0" eaLnBrk="1" latinLnBrk="0" hangingPunct="1">
        <a:spcBef>
          <a:spcPts val="490"/>
        </a:spcBef>
        <a:buClr>
          <a:schemeClr val="accent3"/>
        </a:buClr>
        <a:buFont typeface="Wingdings 2"/>
        <a:buChar char="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indent="-320040" algn="l" rtl="0" eaLnBrk="1" latinLnBrk="0" hangingPunct="1">
        <a:spcBef>
          <a:spcPts val="490"/>
        </a:spcBef>
        <a:buClr>
          <a:schemeClr val="accent3"/>
        </a:buClr>
        <a:buFont typeface="Wingdings 2"/>
        <a:buChar char="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3200400" indent="-320040" algn="l" rtl="0" eaLnBrk="1" latinLnBrk="0" hangingPunct="1">
        <a:spcBef>
          <a:spcPts val="490"/>
        </a:spcBef>
        <a:buClr>
          <a:schemeClr val="accent3"/>
        </a:buClr>
        <a:buFont typeface="Wingdings 2"/>
        <a:buChar char=""/>
        <a:defRPr kumimoji="0" sz="22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11967" y="-583975"/>
            <a:ext cx="10369152" cy="223224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СКАЖИ РАБСТВУ – </a:t>
            </a:r>
            <a:r>
              <a:rPr lang="uk-UA" dirty="0" smtClean="0">
                <a:solidFill>
                  <a:srgbClr val="FF0000"/>
                </a:solidFill>
              </a:rPr>
              <a:t>НІ!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823" y="11877478"/>
            <a:ext cx="9505056" cy="864097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БУДЬТЕ ОБАЧНІ ТА ОБЕРЕЖНІ!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00300" y="6744"/>
            <a:ext cx="4800600" cy="477031"/>
          </a:xfrm>
          <a:prstGeom prst="rect">
            <a:avLst/>
          </a:prstGeom>
        </p:spPr>
        <p:txBody>
          <a:bodyPr lIns="91417" tIns="45709" rIns="91417" bIns="45709">
            <a:spAutoFit/>
          </a:bodyPr>
          <a:lstStyle/>
          <a:p>
            <a:r>
              <a:rPr lang="ru-RU" dirty="0" smtClean="0"/>
              <a:t>Ба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0120" y="8056986"/>
            <a:ext cx="7914198" cy="3093142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r>
              <a:rPr lang="uk-UA" sz="2700" b="1" dirty="0">
                <a:solidFill>
                  <a:schemeClr val="bg1"/>
                </a:solidFill>
                <a:latin typeface="Arial Black" pitchFamily="34" charset="0"/>
              </a:rPr>
              <a:t>Форми торгівлі людьми:</a:t>
            </a:r>
            <a:endParaRPr lang="ru-RU" sz="2700" b="1" dirty="0">
              <a:solidFill>
                <a:schemeClr val="bg1"/>
              </a:solidFill>
              <a:latin typeface="Arial Black" pitchFamily="34" charset="0"/>
            </a:endParaRPr>
          </a:p>
          <a:p>
            <a:pPr marL="342859" indent="-342859">
              <a:buFont typeface="Arial" pitchFamily="34" charset="0"/>
              <a:buChar char="•"/>
            </a:pPr>
            <a:r>
              <a:rPr lang="uk-UA" sz="2800" dirty="0">
                <a:solidFill>
                  <a:schemeClr val="bg1"/>
                </a:solidFill>
              </a:rPr>
              <a:t>Секс-індустрія;</a:t>
            </a:r>
            <a:endParaRPr lang="ru-RU" sz="2800" dirty="0">
              <a:solidFill>
                <a:schemeClr val="bg1"/>
              </a:solidFill>
            </a:endParaRPr>
          </a:p>
          <a:p>
            <a:pPr marL="342859" indent="-342859">
              <a:buFont typeface="Arial" pitchFamily="34" charset="0"/>
              <a:buChar char="•"/>
            </a:pPr>
            <a:r>
              <a:rPr lang="uk-UA" sz="2800" dirty="0">
                <a:solidFill>
                  <a:schemeClr val="bg1"/>
                </a:solidFill>
              </a:rPr>
              <a:t>Примусова праця на виробництві, у ресторанах та на сільськогосподарських роботах;</a:t>
            </a:r>
            <a:endParaRPr lang="ru-RU" sz="2800" dirty="0">
              <a:solidFill>
                <a:schemeClr val="bg1"/>
              </a:solidFill>
            </a:endParaRPr>
          </a:p>
          <a:p>
            <a:pPr marL="342859" indent="-342859">
              <a:buFont typeface="Arial" pitchFamily="34" charset="0"/>
              <a:buChar char="•"/>
            </a:pPr>
            <a:r>
              <a:rPr lang="uk-UA" sz="2800" dirty="0">
                <a:solidFill>
                  <a:schemeClr val="bg1"/>
                </a:solidFill>
              </a:rPr>
              <a:t>Домашня праця у рабських умовах;</a:t>
            </a:r>
            <a:endParaRPr lang="ru-RU" sz="2800" dirty="0">
              <a:solidFill>
                <a:schemeClr val="bg1"/>
              </a:solidFill>
            </a:endParaRPr>
          </a:p>
          <a:p>
            <a:pPr marL="342859" indent="-342859">
              <a:buFont typeface="Arial" pitchFamily="34" charset="0"/>
              <a:buChar char="•"/>
            </a:pPr>
            <a:r>
              <a:rPr lang="uk-UA" sz="2800" dirty="0">
                <a:solidFill>
                  <a:schemeClr val="bg1"/>
                </a:solidFill>
              </a:rPr>
              <a:t>Торгівля органами;</a:t>
            </a:r>
            <a:endParaRPr lang="ru-RU" sz="2800" dirty="0">
              <a:solidFill>
                <a:schemeClr val="bg1"/>
              </a:solidFill>
            </a:endParaRPr>
          </a:p>
          <a:p>
            <a:pPr marL="342859" indent="-342859">
              <a:buFont typeface="Arial" pitchFamily="34" charset="0"/>
              <a:buChar char="•"/>
            </a:pPr>
            <a:r>
              <a:rPr lang="uk-UA" sz="2800" dirty="0">
                <a:solidFill>
                  <a:schemeClr val="bg1"/>
                </a:solidFill>
              </a:rPr>
              <a:t>Залучення у збройні конфлікти.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28185" y="1233161"/>
            <a:ext cx="7674131" cy="6786461"/>
          </a:xfrm>
          <a:prstGeom prst="rect">
            <a:avLst/>
          </a:prstGeom>
        </p:spPr>
        <p:txBody>
          <a:bodyPr wrap="square" lIns="91428" tIns="45714" rIns="91428" bIns="45714">
            <a:spAutoFit/>
          </a:bodyPr>
          <a:lstStyle/>
          <a:p>
            <a:r>
              <a:rPr lang="ru-RU" sz="2900" b="1" dirty="0">
                <a:solidFill>
                  <a:schemeClr val="bg2"/>
                </a:solidFill>
                <a:latin typeface="Arial Black" pitchFamily="34" charset="0"/>
              </a:rPr>
              <a:t>Бажаєте виїхати за кордон? Запам’ятайте такі поради:</a:t>
            </a:r>
          </a:p>
          <a:p>
            <a:r>
              <a:rPr lang="ru-RU" sz="2900" dirty="0">
                <a:solidFill>
                  <a:schemeClr val="bg2"/>
                </a:solidFill>
              </a:rPr>
              <a:t>• Закордонний паспорт, візу та проїзні документи оформлюйте і сплачуйте ці послуги самостійно;</a:t>
            </a:r>
          </a:p>
          <a:p>
            <a:r>
              <a:rPr lang="ru-RU" sz="2900" dirty="0">
                <a:solidFill>
                  <a:schemeClr val="bg2"/>
                </a:solidFill>
              </a:rPr>
              <a:t>• З метою працевлаштування за кордоном має бути укладений трудовий договір;</a:t>
            </a:r>
          </a:p>
          <a:p>
            <a:r>
              <a:rPr lang="ru-RU" sz="2900" dirty="0">
                <a:solidFill>
                  <a:schemeClr val="bg2"/>
                </a:solidFill>
              </a:rPr>
              <a:t>• Для виїзду за кордон для легального </a:t>
            </a:r>
            <a:r>
              <a:rPr lang="ru-RU" sz="2900" dirty="0">
                <a:solidFill>
                  <a:schemeClr val="bg2"/>
                </a:solidFill>
              </a:rPr>
              <a:t>працевлаштування</a:t>
            </a:r>
            <a:r>
              <a:rPr lang="ru-RU" sz="2900" dirty="0">
                <a:solidFill>
                  <a:schemeClr val="bg2"/>
                </a:solidFill>
              </a:rPr>
              <a:t> необхідно отримати візу;</a:t>
            </a:r>
          </a:p>
          <a:p>
            <a:r>
              <a:rPr lang="ru-RU" sz="2900" dirty="0">
                <a:solidFill>
                  <a:schemeClr val="bg2"/>
                </a:solidFill>
              </a:rPr>
              <a:t>• Термін перебування на території іноземної держави вказаний у візі;</a:t>
            </a:r>
          </a:p>
          <a:p>
            <a:r>
              <a:rPr lang="ru-RU" sz="2900" dirty="0">
                <a:solidFill>
                  <a:schemeClr val="bg2"/>
                </a:solidFill>
              </a:rPr>
              <a:t>• За жодних обставин нікому не довіряйте документів, які засвідчують вашу особу;</a:t>
            </a:r>
          </a:p>
          <a:p>
            <a:r>
              <a:rPr lang="ru-RU" sz="2900" dirty="0">
                <a:solidFill>
                  <a:schemeClr val="bg2"/>
                </a:solidFill>
              </a:rPr>
              <a:t>• Тримайте при собі копії </a:t>
            </a:r>
            <a:r>
              <a:rPr lang="ru-RU" sz="2900" b="1" dirty="0">
                <a:solidFill>
                  <a:schemeClr val="bg2"/>
                </a:solidFill>
              </a:rPr>
              <a:t>національного та закордонного паспортів.</a:t>
            </a:r>
          </a:p>
        </p:txBody>
      </p:sp>
    </p:spTree>
    <p:extLst>
      <p:ext uri="{BB962C8B-B14F-4D97-AF65-F5344CB8AC3E}">
        <p14:creationId xmlns:p14="http://schemas.microsoft.com/office/powerpoint/2010/main" val="107990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4096" y="280121"/>
            <a:ext cx="2976372" cy="321844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tx1"/>
                </a:solidFill>
              </a:rPr>
              <a:t>Різниця між торгівлею людьми та незаконним перевезенням мігрантів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498120787"/>
              </p:ext>
            </p:extLst>
          </p:nvPr>
        </p:nvGraphicFramePr>
        <p:xfrm>
          <a:off x="3648474" y="1"/>
          <a:ext cx="5952726" cy="13223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1"/>
                <a:gridCol w="1880253"/>
                <a:gridCol w="1984242"/>
              </a:tblGrid>
              <a:tr h="1265815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Ознаки 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Торгівля людьми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Незаконне перевезення мігрантів</a:t>
                      </a:r>
                      <a:endParaRPr lang="ru-RU" sz="1900" dirty="0"/>
                    </a:p>
                  </a:txBody>
                  <a:tcPr/>
                </a:tc>
              </a:tr>
              <a:tr h="1714569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Згода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Відбувається без дійсно усвідомленої згоди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Незаконне перевезення мігрантів відбувається при повній згоді.</a:t>
                      </a:r>
                      <a:endParaRPr lang="ru-RU" sz="1900" dirty="0"/>
                    </a:p>
                  </a:txBody>
                  <a:tcPr/>
                </a:tc>
              </a:tr>
              <a:tr h="1714569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Перетин кордону 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Перетин кордону может бути легальним або нелегальним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Перетин кордону завжди відбувається і завжди нелегально</a:t>
                      </a:r>
                      <a:endParaRPr lang="ru-RU" sz="1900" dirty="0"/>
                    </a:p>
                  </a:txBody>
                  <a:tcPr/>
                </a:tc>
              </a:tr>
              <a:tr h="2357533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Клієнтські відносини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Клієнтські відносини встановлюються між вербувальником і майбутнім експлуататором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Клієнтські відносини встановлюються між перевізником і мігрантом.</a:t>
                      </a:r>
                      <a:endParaRPr lang="ru-RU" sz="1900" dirty="0"/>
                    </a:p>
                  </a:txBody>
                  <a:tcPr/>
                </a:tc>
              </a:tr>
              <a:tr h="2036052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Застосування сили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Застосування сили є частиною торгівлі людьми, так як людей змушують коритися.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Не визначається як насильницький злочин</a:t>
                      </a:r>
                      <a:endParaRPr lang="ru-RU" sz="1900" dirty="0"/>
                    </a:p>
                  </a:txBody>
                  <a:tcPr/>
                </a:tc>
              </a:tr>
              <a:tr h="1772142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Жертва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Жертва – конкретна особа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"Жертвою" є держава,  закони якої порушено.</a:t>
                      </a:r>
                      <a:endParaRPr lang="ru-RU" sz="1900" dirty="0"/>
                    </a:p>
                  </a:txBody>
                  <a:tcPr/>
                </a:tc>
              </a:tr>
              <a:tr h="1940919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Наслідки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Експлуатація</a:t>
                      </a:r>
                      <a:endParaRPr lang="ru-RU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/>
                        <a:t>Мігрант може робити що завгодно і йти куди завгодно.</a:t>
                      </a:r>
                      <a:endParaRPr lang="ru-RU" sz="19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403084591"/>
              </p:ext>
            </p:extLst>
          </p:nvPr>
        </p:nvGraphicFramePr>
        <p:xfrm>
          <a:off x="192088" y="4011169"/>
          <a:ext cx="2976372" cy="8582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89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4097" y="1144217"/>
            <a:ext cx="9097104" cy="3312368"/>
          </a:xfrm>
          <a:effectLst>
            <a:softEdge rad="31750"/>
          </a:effectLst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Торгівля людьми - як це відбувається</a:t>
            </a:r>
            <a:r>
              <a:rPr lang="ru-RU" dirty="0" smtClean="0">
                <a:solidFill>
                  <a:schemeClr val="tx1"/>
                </a:solidFill>
              </a:rPr>
              <a:t>?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3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Торгівля людьми містить у собі: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24136" y="4742693"/>
            <a:ext cx="7920880" cy="7371248"/>
          </a:xfrm>
          <a:prstGeom prst="rect">
            <a:avLst/>
          </a:prstGeom>
          <a:effectLst>
            <a:softEdge rad="63500"/>
          </a:effectLst>
        </p:spPr>
        <p:txBody>
          <a:bodyPr wrap="square" lIns="91428" tIns="45714" rIns="91428" bIns="45714">
            <a:spAutoFit/>
          </a:bodyPr>
          <a:lstStyle/>
          <a:p>
            <a:pPr marL="342859" indent="-342859">
              <a:buFont typeface="Wingdings" pitchFamily="2" charset="2"/>
              <a:buChar char="Ø"/>
            </a:pPr>
            <a:r>
              <a:rPr lang="ru-RU" sz="3200" dirty="0"/>
              <a:t> </a:t>
            </a:r>
            <a:r>
              <a:rPr lang="ru-RU" sz="3200" dirty="0">
                <a:latin typeface="Comic Sans MS" pitchFamily="66" charset="0"/>
              </a:rPr>
              <a:t>дії: залучення, перевезених, передачу, переховування або одержання людей;</a:t>
            </a:r>
          </a:p>
          <a:p>
            <a:pPr marL="342859" indent="-342859">
              <a:buFont typeface="Wingdings" pitchFamily="2" charset="2"/>
              <a:buChar char="Ø"/>
            </a:pPr>
            <a:r>
              <a:rPr lang="ru-RU" sz="3200" dirty="0">
                <a:latin typeface="Comic Sans MS" pitchFamily="66" charset="0"/>
              </a:rPr>
              <a:t> способи: загроза силою або її застосування, обман, викрадення, зловживання владою або становищем, або підкуп, у вигляді платежів, для отримання згоди особи;</a:t>
            </a:r>
          </a:p>
          <a:p>
            <a:pPr marL="342859" indent="-342859">
              <a:buFont typeface="Wingdings" pitchFamily="2" charset="2"/>
              <a:buChar char="Ø"/>
            </a:pPr>
            <a:r>
              <a:rPr lang="ru-RU" sz="3200" dirty="0">
                <a:latin typeface="Comic Sans MS" pitchFamily="66" charset="0"/>
              </a:rPr>
              <a:t> мета: експлуатація, яка включає, як мінімум, проституції інших осіб або інших форм сексуальної експлуатації, послуги, рабство, вилучення органів.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484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984176" y="640161"/>
            <a:ext cx="4032448" cy="2088232"/>
          </a:xfrm>
        </p:spPr>
        <p:txBody>
          <a:bodyPr/>
          <a:lstStyle/>
          <a:p>
            <a:r>
              <a:rPr lang="ru-RU" sz="3200" b="1" dirty="0"/>
              <a:t>При торгівлі</a:t>
            </a:r>
            <a:r>
              <a:rPr lang="uk-UA" sz="3200" b="1" dirty="0"/>
              <a:t> людьми порушуються такі права людини:</a:t>
            </a:r>
            <a:r>
              <a:rPr lang="ru-RU" sz="6000" dirty="0"/>
              <a:t/>
            </a:r>
            <a:br>
              <a:rPr lang="ru-RU" sz="6000" dirty="0"/>
            </a:br>
            <a:endParaRPr lang="ru-RU" sz="6000" dirty="0"/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696144" y="2944417"/>
            <a:ext cx="5798036" cy="9289032"/>
          </a:xfrm>
          <a:effectLst>
            <a:softEdge rad="63500"/>
          </a:effectLst>
        </p:spPr>
        <p:txBody>
          <a:bodyPr>
            <a:noAutofit/>
          </a:bodyPr>
          <a:lstStyle/>
          <a:p>
            <a:pPr marL="457145" indent="-457145">
              <a:buFont typeface="Wingdings" pitchFamily="2" charset="2"/>
              <a:buChar char="ü"/>
            </a:pPr>
            <a:r>
              <a:rPr lang="uk-UA" sz="2800" dirty="0">
                <a:solidFill>
                  <a:schemeClr val="tx1"/>
                </a:solidFill>
              </a:rPr>
              <a:t>На життя, свободу та безпеку;</a:t>
            </a:r>
            <a:endParaRPr lang="ru-RU" sz="2800" dirty="0">
              <a:solidFill>
                <a:schemeClr val="tx1"/>
              </a:solidFill>
            </a:endParaRPr>
          </a:p>
          <a:p>
            <a:pPr marL="457145" indent="-457145">
              <a:buFont typeface="Wingdings" pitchFamily="2" charset="2"/>
              <a:buChar char="ü"/>
            </a:pPr>
            <a:r>
              <a:rPr lang="uk-UA" sz="2800" dirty="0">
                <a:solidFill>
                  <a:schemeClr val="tx1"/>
                </a:solidFill>
              </a:rPr>
              <a:t>На свободу від рабства;</a:t>
            </a:r>
            <a:endParaRPr lang="ru-RU" sz="2800" dirty="0">
              <a:solidFill>
                <a:schemeClr val="tx1"/>
              </a:solidFill>
            </a:endParaRPr>
          </a:p>
          <a:p>
            <a:pPr marL="457145" indent="-457145">
              <a:buFont typeface="Wingdings" pitchFamily="2" charset="2"/>
              <a:buChar char="ü"/>
            </a:pPr>
            <a:r>
              <a:rPr lang="uk-UA" sz="2800" dirty="0">
                <a:solidFill>
                  <a:schemeClr val="tx1"/>
                </a:solidFill>
              </a:rPr>
              <a:t>На рівність перед законом;</a:t>
            </a:r>
            <a:endParaRPr lang="ru-RU" sz="2800" dirty="0">
              <a:solidFill>
                <a:schemeClr val="tx1"/>
              </a:solidFill>
            </a:endParaRPr>
          </a:p>
          <a:p>
            <a:pPr marL="457145" indent="-457145">
              <a:buFont typeface="Wingdings" pitchFamily="2" charset="2"/>
              <a:buChar char="ü"/>
            </a:pPr>
            <a:r>
              <a:rPr lang="uk-UA" sz="2800" dirty="0">
                <a:solidFill>
                  <a:schemeClr val="tx1"/>
                </a:solidFill>
              </a:rPr>
              <a:t>На пересування та проживання;</a:t>
            </a:r>
            <a:endParaRPr lang="ru-RU" sz="2800" dirty="0">
              <a:solidFill>
                <a:schemeClr val="tx1"/>
              </a:solidFill>
            </a:endParaRPr>
          </a:p>
          <a:p>
            <a:pPr marL="457145" indent="-457145">
              <a:buFont typeface="Wingdings" pitchFamily="2" charset="2"/>
              <a:buChar char="ü"/>
            </a:pPr>
            <a:r>
              <a:rPr lang="uk-UA" sz="2800" dirty="0">
                <a:solidFill>
                  <a:schemeClr val="tx1"/>
                </a:solidFill>
              </a:rPr>
              <a:t>На відпочинок;</a:t>
            </a:r>
            <a:endParaRPr lang="ru-RU" sz="2800" dirty="0">
              <a:solidFill>
                <a:schemeClr val="tx1"/>
              </a:solidFill>
            </a:endParaRPr>
          </a:p>
          <a:p>
            <a:pPr marL="457145" indent="-457145">
              <a:buFont typeface="Wingdings" pitchFamily="2" charset="2"/>
              <a:buChar char="ü"/>
            </a:pPr>
            <a:r>
              <a:rPr lang="uk-UA" sz="2800" dirty="0">
                <a:solidFill>
                  <a:schemeClr val="tx1"/>
                </a:solidFill>
              </a:rPr>
              <a:t>На свободу від несанкціонованого затримання;</a:t>
            </a:r>
            <a:endParaRPr lang="ru-RU" sz="2800" dirty="0">
              <a:solidFill>
                <a:schemeClr val="tx1"/>
              </a:solidFill>
            </a:endParaRPr>
          </a:p>
          <a:p>
            <a:pPr marL="457145" indent="-457145">
              <a:buFont typeface="Wingdings" pitchFamily="2" charset="2"/>
              <a:buChar char="ü"/>
            </a:pPr>
            <a:r>
              <a:rPr lang="uk-UA" sz="2800" dirty="0">
                <a:solidFill>
                  <a:schemeClr val="tx1"/>
                </a:solidFill>
              </a:rPr>
              <a:t>На свободу слова, думки;</a:t>
            </a:r>
            <a:endParaRPr lang="ru-RU" sz="2800" dirty="0">
              <a:solidFill>
                <a:schemeClr val="tx1"/>
              </a:solidFill>
            </a:endParaRPr>
          </a:p>
          <a:p>
            <a:pPr marL="457145" indent="-457145">
              <a:buFont typeface="Wingdings" pitchFamily="2" charset="2"/>
              <a:buChar char="ü"/>
            </a:pPr>
            <a:r>
              <a:rPr lang="uk-UA" sz="2800" dirty="0">
                <a:solidFill>
                  <a:schemeClr val="tx1"/>
                </a:solidFill>
              </a:rPr>
              <a:t>На працю;</a:t>
            </a:r>
            <a:endParaRPr lang="ru-RU" sz="2800" dirty="0">
              <a:solidFill>
                <a:schemeClr val="tx1"/>
              </a:solidFill>
            </a:endParaRPr>
          </a:p>
          <a:p>
            <a:pPr marL="342859" indent="-342859">
              <a:buFont typeface="Wingdings" pitchFamily="2" charset="2"/>
              <a:buChar char="ü"/>
            </a:pPr>
            <a:r>
              <a:rPr lang="uk-UA" sz="2800" dirty="0">
                <a:solidFill>
                  <a:schemeClr val="tx1"/>
                </a:solidFill>
              </a:rPr>
              <a:t>На свободу від знущань та жорстокості;</a:t>
            </a:r>
            <a:endParaRPr lang="ru-RU" sz="2800" dirty="0">
              <a:solidFill>
                <a:schemeClr val="tx1"/>
              </a:solidFill>
            </a:endParaRPr>
          </a:p>
          <a:p>
            <a:pPr marL="342859" indent="-342859">
              <a:buFont typeface="Wingdings" pitchFamily="2" charset="2"/>
              <a:buChar char="ü"/>
            </a:pPr>
            <a:r>
              <a:rPr lang="uk-UA" sz="2800" dirty="0">
                <a:solidFill>
                  <a:schemeClr val="tx1"/>
                </a:solidFill>
              </a:rPr>
              <a:t>На відповідний рівень життя;</a:t>
            </a:r>
            <a:endParaRPr lang="ru-RU" sz="2800" dirty="0">
              <a:solidFill>
                <a:schemeClr val="tx1"/>
              </a:solidFill>
            </a:endParaRPr>
          </a:p>
          <a:p>
            <a:pPr marL="342859" indent="-342859">
              <a:buFont typeface="Wingdings" pitchFamily="2" charset="2"/>
              <a:buChar char="ü"/>
            </a:pPr>
            <a:r>
              <a:rPr lang="uk-UA" sz="2800" dirty="0">
                <a:solidFill>
                  <a:schemeClr val="tx1"/>
                </a:solidFill>
              </a:rPr>
              <a:t>На свободу одруження.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Program Files\Microsoft Office\MEDIA\CAGCAT10\j0196400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9" y="10433249"/>
            <a:ext cx="1695299" cy="1812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84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90" y="640161"/>
            <a:ext cx="8161020" cy="2006097"/>
          </a:xfrm>
          <a:effectLst>
            <a:softEdge rad="31750"/>
          </a:effectLst>
        </p:spPr>
        <p:txBody>
          <a:bodyPr>
            <a:noAutofit/>
          </a:bodyPr>
          <a:lstStyle/>
          <a:p>
            <a:pPr algn="ctr"/>
            <a:r>
              <a:rPr lang="uk-UA" sz="3600" b="1" dirty="0">
                <a:latin typeface="Comic Sans MS" pitchFamily="66" charset="0"/>
              </a:rPr>
              <a:t>Служби, до яких може звернутися кожний, хто хоче отримати додаткову інформацію: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uk-UA" sz="3600" dirty="0">
                <a:latin typeface="Comic Sans MS" pitchFamily="66" charset="0"/>
              </a:rPr>
              <a:t>Служба «Довіра», тел. 8-800-500-22-50 – національна безкоштовна гаряча лінія з протидії торгівлі людьми;</a:t>
            </a:r>
            <a:endParaRPr lang="ru-RU" sz="3600" dirty="0">
              <a:latin typeface="Comic Sans MS" pitchFamily="66" charset="0"/>
            </a:endParaRPr>
          </a:p>
          <a:p>
            <a:pPr lvl="0"/>
            <a:r>
              <a:rPr lang="uk-UA" sz="3600" dirty="0">
                <a:latin typeface="Comic Sans MS" pitchFamily="66" charset="0"/>
              </a:rPr>
              <a:t>Житомирська міська організація «Авенір», тел. 0412-448-525;</a:t>
            </a:r>
            <a:endParaRPr lang="ru-RU" sz="3600" dirty="0">
              <a:latin typeface="Comic Sans MS" pitchFamily="66" charset="0"/>
            </a:endParaRPr>
          </a:p>
          <a:p>
            <a:pPr lvl="0"/>
            <a:r>
              <a:rPr lang="uk-UA" sz="3600" dirty="0">
                <a:latin typeface="Comic Sans MS" pitchFamily="66" charset="0"/>
              </a:rPr>
              <a:t>Житомирський міський центр соціальних служб дітей, сім</a:t>
            </a:r>
            <a:r>
              <a:rPr lang="ru-RU" sz="3600" dirty="0">
                <a:latin typeface="Comic Sans MS" pitchFamily="66" charset="0"/>
              </a:rPr>
              <a:t>’</a:t>
            </a:r>
            <a:r>
              <a:rPr lang="uk-UA" sz="3600" dirty="0">
                <a:latin typeface="Comic Sans MS" pitchFamily="66" charset="0"/>
              </a:rPr>
              <a:t>ї та молоді, тел. О412-470-944;</a:t>
            </a:r>
            <a:endParaRPr lang="ru-RU" sz="3600" dirty="0">
              <a:latin typeface="Comic Sans MS" pitchFamily="66" charset="0"/>
            </a:endParaRPr>
          </a:p>
          <a:p>
            <a:pPr lvl="0"/>
            <a:r>
              <a:rPr lang="uk-UA" sz="3600" dirty="0">
                <a:latin typeface="Comic Sans MS" pitchFamily="66" charset="0"/>
              </a:rPr>
              <a:t>Житомирський обласний центр соціальних служб дітей, сім</a:t>
            </a:r>
            <a:r>
              <a:rPr lang="ru-RU" sz="3600" dirty="0">
                <a:latin typeface="Comic Sans MS" pitchFamily="66" charset="0"/>
              </a:rPr>
              <a:t>’</a:t>
            </a:r>
            <a:r>
              <a:rPr lang="uk-UA" sz="3600" dirty="0">
                <a:latin typeface="Comic Sans MS" pitchFamily="66" charset="0"/>
              </a:rPr>
              <a:t>ї та молоді, тел. 0412 – 37 – 44 – 23.</a:t>
            </a:r>
            <a:endParaRPr lang="ru-RU" sz="3600" dirty="0">
              <a:latin typeface="Comic Sans MS" pitchFamily="66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394943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300" b="1" dirty="0">
                <a:solidFill>
                  <a:schemeClr val="accent2"/>
                </a:solidFill>
              </a:rPr>
              <a:t>Як торгівці людьми обдурюють людей і продають їх?</a:t>
            </a:r>
            <a:endParaRPr lang="ru-RU" sz="43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089" y="2800399"/>
            <a:ext cx="8929052" cy="9073008"/>
          </a:xfrm>
        </p:spPr>
        <p:txBody>
          <a:bodyPr>
            <a:noAutofit/>
          </a:bodyPr>
          <a:lstStyle/>
          <a:p>
            <a:pPr lvl="0"/>
            <a:r>
              <a:rPr lang="uk-UA" sz="3600" dirty="0"/>
              <a:t>Діють через агенції з працевлаштування, фірми шоу-бізнесу та служби знайомств;</a:t>
            </a:r>
            <a:endParaRPr lang="ru-RU" sz="3600" dirty="0"/>
          </a:p>
          <a:p>
            <a:pPr lvl="0"/>
            <a:r>
              <a:rPr lang="uk-UA" sz="3600" dirty="0"/>
              <a:t>Вміщують неправдиві оголошення у газетах та на різних сайтах;</a:t>
            </a:r>
            <a:endParaRPr lang="ru-RU" sz="3600" dirty="0"/>
          </a:p>
          <a:p>
            <a:pPr lvl="0"/>
            <a:r>
              <a:rPr lang="uk-UA" sz="3600" dirty="0"/>
              <a:t>Звертаються з пропозиціями щодо працевлаштування за кордоном просто на вулиці;</a:t>
            </a:r>
            <a:endParaRPr lang="ru-RU" sz="3600" dirty="0"/>
          </a:p>
          <a:p>
            <a:pPr lvl="0"/>
            <a:r>
              <a:rPr lang="uk-UA" sz="3600" dirty="0"/>
              <a:t>Звертаються до людей з пропозиціями про працевлаштування під час туристичної подорожі;</a:t>
            </a:r>
            <a:endParaRPr lang="ru-RU" sz="3600" dirty="0"/>
          </a:p>
          <a:p>
            <a:pPr lvl="0"/>
            <a:r>
              <a:rPr lang="uk-UA" sz="3600" dirty="0"/>
              <a:t>Вишукують українських громадян, що виїхали за кордон самотужки, і пропонують їм роботу;</a:t>
            </a:r>
            <a:endParaRPr lang="ru-RU" sz="3600" dirty="0"/>
          </a:p>
          <a:p>
            <a:pPr lvl="0"/>
            <a:r>
              <a:rPr lang="uk-UA" sz="3600" dirty="0"/>
              <a:t>Неповнолітнім пропонують виїзд за кордон за фальшивими документами.</a:t>
            </a:r>
            <a:endParaRPr lang="ru-RU" sz="3600" dirty="0"/>
          </a:p>
          <a:p>
            <a:pPr marL="0" indent="0">
              <a:buNone/>
            </a:pP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61738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BCBCB"/>
            </a:gs>
            <a:gs pos="13000">
              <a:srgbClr val="5F5F5F"/>
            </a:gs>
            <a:gs pos="21001">
              <a:srgbClr val="5F5F5F"/>
            </a:gs>
            <a:gs pos="100000">
              <a:srgbClr val="FFFFFF"/>
            </a:gs>
            <a:gs pos="67000">
              <a:srgbClr val="B2B2B2"/>
            </a:gs>
            <a:gs pos="99000">
              <a:srgbClr val="292929"/>
            </a:gs>
            <a:gs pos="82001">
              <a:srgbClr val="777777"/>
            </a:gs>
            <a:gs pos="100000">
              <a:srgbClr val="EAEAE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30424" y="424136"/>
            <a:ext cx="9265096" cy="12089432"/>
          </a:xfrm>
        </p:spPr>
        <p:txBody>
          <a:bodyPr>
            <a:noAutofit/>
          </a:bodyPr>
          <a:lstStyle/>
          <a:p>
            <a:pPr lvl="0" algn="l"/>
            <a:r>
              <a:rPr lang="uk-UA" sz="3100" b="1" dirty="0">
                <a:solidFill>
                  <a:schemeClr val="tx1"/>
                </a:solidFill>
                <a:latin typeface="Times New Roman" pitchFamily="18" charset="0"/>
                <a:cs typeface="Miriam" pitchFamily="34" charset="-79"/>
              </a:rPr>
              <a:t>Торгівля людьми </a:t>
            </a:r>
            <a:r>
              <a:rPr lang="uk-UA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це вербування, перевезення, передача або прийом людей з використанням погрози або сили, викрадення, обману, примусу, зловживання владою, сплати грошей або отримання грошей чи пільг з метою отримання однією Людиною контролю над іншою Людиною для подальшої експлуатації. </a:t>
            </a:r>
          </a:p>
          <a:p>
            <a:pPr lvl="0" algn="l"/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Торг</a:t>
            </a:r>
            <a:r>
              <a:rPr lang="uk-UA" sz="31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1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вля людьми – </a:t>
            </a:r>
            <a:r>
              <a:rPr lang="uk-UA" sz="31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злочин, який карається і переслідується Кримінальним законодавством.</a:t>
            </a:r>
          </a:p>
          <a:p>
            <a:pPr lvl="0" algn="l"/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1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Стаття 149. </a:t>
            </a:r>
            <a:r>
              <a:rPr lang="uk-UA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Торгівля людьми або інша незаконна угода щодо передачі людини,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</a:t>
            </a:r>
            <a:r>
              <a:rPr lang="uk-UA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родаж, інша оплатна передача людини, а так само здійснення стосовно неї будь-якої іншої незаконної угоди, пов’язаної із законним чи незаконним переміщенням за її згодою або без згоди через державний кордон України для подальшого продажу чи іншої передачі іншій особі з метою сексуальної експлуатації, використання у порнобізнесі, втягнення у злочинну діяльність, залучення у боргову кабалу, усиновлення (удочеріння) в комерційних цілях, використання у збройних конфліктах, експлуатація її праці, караються позбавленням волі на строк від трьох до восьми років.</a:t>
            </a:r>
          </a:p>
          <a:p>
            <a:pPr lvl="0"/>
            <a:r>
              <a:rPr lang="en-US" sz="3100" b="1" dirty="0" smtClean="0">
                <a:solidFill>
                  <a:schemeClr val="tx1"/>
                </a:solidFill>
              </a:rPr>
              <a:t>                           </a:t>
            </a:r>
            <a:r>
              <a:rPr lang="uk-UA" sz="3100" b="1" dirty="0" smtClean="0">
                <a:solidFill>
                  <a:schemeClr val="tx1"/>
                </a:solidFill>
              </a:rPr>
              <a:t>(</a:t>
            </a:r>
            <a:r>
              <a:rPr lang="uk-UA" sz="3100" b="1" dirty="0">
                <a:solidFill>
                  <a:schemeClr val="tx1"/>
                </a:solidFill>
              </a:rPr>
              <a:t>Кримінальний Кодекс України)</a:t>
            </a:r>
            <a:endParaRPr lang="ru-RU" sz="3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076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 pitchFamily="66" charset="0"/>
              </a:rPr>
              <a:t> </a:t>
            </a:r>
            <a:r>
              <a:rPr lang="ru-RU" sz="4300" dirty="0">
                <a:latin typeface="Comic Sans MS" pitchFamily="66" charset="0"/>
              </a:rPr>
              <a:t>Торгівля людьми як феномен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272210" y="4168554"/>
            <a:ext cx="7272807" cy="698477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Хоч таке явище, як работоргівля, супроводжувало людство протягом усього його історії, сучасний феномен, який  називається торгівлею людьми, став актуальним для України та інших країн пострадянського союзу з початку 90-х років ХХ століття. Це обумовлено цілою низкою внутрішніх соціально-економічних і нерідко політичних причин.</a:t>
            </a:r>
          </a:p>
        </p:txBody>
      </p:sp>
      <p:pic>
        <p:nvPicPr>
          <p:cNvPr id="6147" name="Picture 3" descr="C:\Program Files\Microsoft Office\MEDIA\CAGCAT10\j0251871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762" y="10217225"/>
            <a:ext cx="1904695" cy="123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1251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6186" y="2800400"/>
            <a:ext cx="7827289" cy="21602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cs typeface="Browallia New" pitchFamily="34" charset="-34"/>
              </a:rPr>
              <a:t>Причини сучасної торгівлі людьми</a:t>
            </a:r>
            <a:br>
              <a:rPr lang="ru-RU" b="1" dirty="0">
                <a:cs typeface="Browallia New" pitchFamily="34" charset="-34"/>
              </a:rPr>
            </a:br>
            <a:r>
              <a:rPr lang="ru-RU" b="1" dirty="0" smtClean="0">
                <a:cs typeface="Browallia New" pitchFamily="34" charset="-34"/>
              </a:rPr>
              <a:t/>
            </a:r>
            <a:br>
              <a:rPr lang="ru-RU" b="1" dirty="0" smtClean="0">
                <a:cs typeface="Browallia New" pitchFamily="34" charset="-34"/>
              </a:rPr>
            </a:br>
            <a:endParaRPr lang="ru-RU" b="1" dirty="0">
              <a:cs typeface="Browallia New" pitchFamily="34" charset="-34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3442368"/>
              </p:ext>
            </p:extLst>
          </p:nvPr>
        </p:nvGraphicFramePr>
        <p:xfrm>
          <a:off x="1632250" y="3232450"/>
          <a:ext cx="6506225" cy="6874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1886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r="6059"/>
          <a:stretch>
            <a:fillRect/>
          </a:stretch>
        </p:blipFill>
        <p:spPr>
          <a:xfrm>
            <a:off x="192088" y="1888932"/>
            <a:ext cx="5835219" cy="5382810"/>
          </a:xfrm>
          <a:effectLst>
            <a:softEdge rad="317500"/>
          </a:effec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06971" y="208112"/>
            <a:ext cx="9289033" cy="2157656"/>
          </a:xfrm>
        </p:spPr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Comic Sans MS" pitchFamily="66" charset="0"/>
              </a:rPr>
              <a:t>Важке економічне становище громадян і безробіття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0120" y="2152328"/>
            <a:ext cx="9121080" cy="914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200" b="1" dirty="0" smtClean="0">
                <a:latin typeface="Calibri" pitchFamily="34" charset="0"/>
              </a:rPr>
              <a:t>                                              </a:t>
            </a:r>
            <a:r>
              <a:rPr lang="ru-RU" sz="4200" b="1" dirty="0" smtClean="0">
                <a:latin typeface="Calibri" pitchFamily="34" charset="0"/>
              </a:rPr>
              <a:t>За </a:t>
            </a:r>
            <a:r>
              <a:rPr lang="ru-RU" sz="4200" b="1" dirty="0">
                <a:latin typeface="Calibri" pitchFamily="34" charset="0"/>
              </a:rPr>
              <a:t>даними</a:t>
            </a:r>
            <a:r>
              <a:rPr lang="ru-RU" sz="4200" b="1" dirty="0">
                <a:latin typeface="Calibri" pitchFamily="34" charset="0"/>
              </a:rPr>
              <a:t> </a:t>
            </a:r>
            <a:r>
              <a:rPr lang="en-US" sz="4200" b="1" dirty="0" smtClean="0">
                <a:latin typeface="Calibri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lvl="0"/>
            <a:r>
              <a:rPr lang="en-US" sz="4200" b="1" dirty="0">
                <a:latin typeface="Calibri" pitchFamily="34" charset="0"/>
              </a:rPr>
              <a:t> </a:t>
            </a:r>
            <a:r>
              <a:rPr lang="en-US" sz="4200" b="1" dirty="0" smtClean="0">
                <a:latin typeface="Calibri" pitchFamily="34" charset="0"/>
              </a:rPr>
              <a:t>                                             </a:t>
            </a:r>
            <a:r>
              <a:rPr lang="ru-RU" sz="4200" b="1" dirty="0" smtClean="0">
                <a:latin typeface="Calibri" pitchFamily="34" charset="0"/>
              </a:rPr>
              <a:t>Державного </a:t>
            </a:r>
            <a:r>
              <a:rPr lang="en-US" sz="4200" b="1" dirty="0" smtClean="0">
                <a:latin typeface="Calibri" pitchFamily="34" charset="0"/>
              </a:rPr>
              <a:t> </a:t>
            </a:r>
          </a:p>
          <a:p>
            <a:pPr lvl="0"/>
            <a:r>
              <a:rPr lang="en-US" sz="4200" b="1" dirty="0">
                <a:latin typeface="Calibri" pitchFamily="34" charset="0"/>
              </a:rPr>
              <a:t> </a:t>
            </a:r>
            <a:r>
              <a:rPr lang="en-US" sz="4200" b="1" dirty="0" smtClean="0">
                <a:latin typeface="Calibri" pitchFamily="34" charset="0"/>
              </a:rPr>
              <a:t>                                             </a:t>
            </a:r>
            <a:r>
              <a:rPr lang="ru-RU" sz="4200" b="1" dirty="0" smtClean="0">
                <a:latin typeface="Calibri" pitchFamily="34" charset="0"/>
              </a:rPr>
              <a:t>комітету</a:t>
            </a:r>
            <a:r>
              <a:rPr lang="ru-RU" sz="4200" b="1" dirty="0" smtClean="0">
                <a:latin typeface="Calibri" pitchFamily="34" charset="0"/>
              </a:rPr>
              <a:t> </a:t>
            </a:r>
            <a:endParaRPr lang="en-US" sz="4200" b="1" dirty="0" smtClean="0">
              <a:latin typeface="Calibri" pitchFamily="34" charset="0"/>
            </a:endParaRPr>
          </a:p>
          <a:p>
            <a:pPr lvl="0"/>
            <a:r>
              <a:rPr lang="en-US" sz="4200" b="1" dirty="0">
                <a:latin typeface="Calibri" pitchFamily="34" charset="0"/>
              </a:rPr>
              <a:t> </a:t>
            </a:r>
            <a:r>
              <a:rPr lang="en-US" sz="4200" b="1" dirty="0" smtClean="0">
                <a:latin typeface="Calibri" pitchFamily="34" charset="0"/>
              </a:rPr>
              <a:t>                                             </a:t>
            </a:r>
            <a:r>
              <a:rPr lang="ru-RU" sz="4200" b="1" dirty="0" smtClean="0">
                <a:latin typeface="Calibri" pitchFamily="34" charset="0"/>
              </a:rPr>
              <a:t>статистики</a:t>
            </a:r>
            <a:r>
              <a:rPr lang="ru-RU" sz="4200" b="1" dirty="0">
                <a:latin typeface="Calibri" pitchFamily="34" charset="0"/>
              </a:rPr>
              <a:t>, </a:t>
            </a:r>
            <a:endParaRPr lang="en-US" sz="4200" b="1" dirty="0" smtClean="0">
              <a:latin typeface="Calibri" pitchFamily="34" charset="0"/>
            </a:endParaRPr>
          </a:p>
          <a:p>
            <a:pPr lvl="0"/>
            <a:r>
              <a:rPr lang="en-US" sz="4200" b="1" dirty="0">
                <a:latin typeface="Calibri" pitchFamily="34" charset="0"/>
              </a:rPr>
              <a:t> </a:t>
            </a:r>
            <a:r>
              <a:rPr lang="en-US" sz="4200" b="1" dirty="0" smtClean="0">
                <a:latin typeface="Calibri" pitchFamily="34" charset="0"/>
              </a:rPr>
              <a:t>                                             </a:t>
            </a:r>
            <a:r>
              <a:rPr lang="ru-RU" sz="4200" b="1" dirty="0" smtClean="0">
                <a:latin typeface="Calibri" pitchFamily="34" charset="0"/>
              </a:rPr>
              <a:t>рівень</a:t>
            </a:r>
            <a:r>
              <a:rPr lang="ru-RU" sz="4200" b="1" dirty="0" smtClean="0">
                <a:latin typeface="Calibri" pitchFamily="34" charset="0"/>
              </a:rPr>
              <a:t> </a:t>
            </a:r>
            <a:endParaRPr lang="en-US" sz="4200" b="1" dirty="0" smtClean="0">
              <a:latin typeface="Calibri" pitchFamily="34" charset="0"/>
            </a:endParaRPr>
          </a:p>
          <a:p>
            <a:pPr lvl="0"/>
            <a:r>
              <a:rPr lang="en-US" sz="4200" b="1" dirty="0">
                <a:latin typeface="Calibri" pitchFamily="34" charset="0"/>
              </a:rPr>
              <a:t> </a:t>
            </a:r>
            <a:r>
              <a:rPr lang="en-US" sz="4200" b="1" dirty="0" smtClean="0">
                <a:latin typeface="Calibri" pitchFamily="34" charset="0"/>
              </a:rPr>
              <a:t>                                          </a:t>
            </a:r>
            <a:r>
              <a:rPr lang="ru-RU" sz="4200" b="1" dirty="0" smtClean="0">
                <a:latin typeface="Calibri" pitchFamily="34" charset="0"/>
              </a:rPr>
              <a:t>зареєстрованих</a:t>
            </a:r>
            <a:r>
              <a:rPr lang="ru-RU" sz="4200" b="1" dirty="0" smtClean="0">
                <a:latin typeface="Calibri" pitchFamily="34" charset="0"/>
              </a:rPr>
              <a:t> </a:t>
            </a:r>
            <a:endParaRPr lang="en-US" sz="4200" b="1" dirty="0" smtClean="0">
              <a:latin typeface="Calibri" pitchFamily="34" charset="0"/>
            </a:endParaRPr>
          </a:p>
          <a:p>
            <a:pPr lvl="0"/>
            <a:r>
              <a:rPr lang="en-US" sz="4200" b="1" dirty="0">
                <a:latin typeface="Calibri" pitchFamily="34" charset="0"/>
              </a:rPr>
              <a:t> </a:t>
            </a:r>
            <a:r>
              <a:rPr lang="en-US" sz="4200" b="1" dirty="0" smtClean="0">
                <a:latin typeface="Calibri" pitchFamily="34" charset="0"/>
              </a:rPr>
              <a:t>                                            </a:t>
            </a:r>
            <a:r>
              <a:rPr lang="ru-RU" sz="4200" b="1" dirty="0" smtClean="0">
                <a:latin typeface="Calibri" pitchFamily="34" charset="0"/>
              </a:rPr>
              <a:t>безробітних</a:t>
            </a:r>
            <a:r>
              <a:rPr lang="ru-RU" sz="4200" b="1" dirty="0" smtClean="0">
                <a:latin typeface="Calibri" pitchFamily="34" charset="0"/>
              </a:rPr>
              <a:t> </a:t>
            </a:r>
            <a:endParaRPr lang="en-US" sz="4200" b="1" dirty="0" smtClean="0">
              <a:latin typeface="Calibri" pitchFamily="34" charset="0"/>
            </a:endParaRPr>
          </a:p>
          <a:p>
            <a:pPr lvl="0"/>
            <a:r>
              <a:rPr lang="en-US" sz="4200" b="1" dirty="0">
                <a:latin typeface="Calibri" pitchFamily="34" charset="0"/>
              </a:rPr>
              <a:t> </a:t>
            </a:r>
            <a:r>
              <a:rPr lang="en-US" sz="4200" b="1" dirty="0" smtClean="0">
                <a:latin typeface="Calibri" pitchFamily="34" charset="0"/>
              </a:rPr>
              <a:t>                                            </a:t>
            </a:r>
            <a:r>
              <a:rPr lang="ru-RU" sz="4200" b="1" dirty="0" smtClean="0">
                <a:latin typeface="Calibri" pitchFamily="34" charset="0"/>
              </a:rPr>
              <a:t>осіб</a:t>
            </a:r>
            <a:r>
              <a:rPr lang="ru-RU" sz="4200" b="1" dirty="0" smtClean="0">
                <a:latin typeface="Calibri" pitchFamily="34" charset="0"/>
              </a:rPr>
              <a:t> </a:t>
            </a:r>
            <a:r>
              <a:rPr lang="ru-RU" sz="4200" b="1" dirty="0">
                <a:latin typeface="Calibri" pitchFamily="34" charset="0"/>
              </a:rPr>
              <a:t>у </a:t>
            </a:r>
            <a:r>
              <a:rPr lang="ru-RU" sz="4200" b="1" dirty="0">
                <a:latin typeface="Calibri" pitchFamily="34" charset="0"/>
              </a:rPr>
              <a:t>країні</a:t>
            </a:r>
            <a:r>
              <a:rPr lang="ru-RU" sz="4200" b="1" dirty="0">
                <a:latin typeface="Calibri" pitchFamily="34" charset="0"/>
              </a:rPr>
              <a:t> у 2008 </a:t>
            </a:r>
            <a:r>
              <a:rPr lang="ru-RU" sz="4200" b="1" dirty="0">
                <a:latin typeface="Calibri" pitchFamily="34" charset="0"/>
              </a:rPr>
              <a:t>році</a:t>
            </a:r>
            <a:r>
              <a:rPr lang="ru-RU" sz="4200" b="1" dirty="0">
                <a:latin typeface="Calibri" pitchFamily="34" charset="0"/>
              </a:rPr>
              <a:t> становив 2,5%. </a:t>
            </a:r>
            <a:r>
              <a:rPr lang="ru-RU" sz="4200" b="1" dirty="0">
                <a:latin typeface="Calibri" pitchFamily="34" charset="0"/>
              </a:rPr>
              <a:t>Кількість</a:t>
            </a:r>
            <a:r>
              <a:rPr lang="ru-RU" sz="4200" b="1" dirty="0">
                <a:latin typeface="Calibri" pitchFamily="34" charset="0"/>
              </a:rPr>
              <a:t> </a:t>
            </a:r>
            <a:r>
              <a:rPr lang="ru-RU" sz="4200" b="1" dirty="0">
                <a:latin typeface="Calibri" pitchFamily="34" charset="0"/>
              </a:rPr>
              <a:t>безробітних</a:t>
            </a:r>
            <a:r>
              <a:rPr lang="ru-RU" sz="4200" b="1" dirty="0">
                <a:latin typeface="Calibri" pitchFamily="34" charset="0"/>
              </a:rPr>
              <a:t>, </a:t>
            </a:r>
            <a:r>
              <a:rPr lang="ru-RU" sz="4200" b="1" dirty="0">
                <a:latin typeface="Calibri" pitchFamily="34" charset="0"/>
              </a:rPr>
              <a:t>які</a:t>
            </a:r>
            <a:r>
              <a:rPr lang="ru-RU" sz="4200" b="1" dirty="0">
                <a:latin typeface="Calibri" pitchFamily="34" charset="0"/>
              </a:rPr>
              <a:t> </a:t>
            </a:r>
            <a:r>
              <a:rPr lang="ru-RU" sz="4200" b="1" dirty="0">
                <a:latin typeface="Calibri" pitchFamily="34" charset="0"/>
              </a:rPr>
              <a:t>перебувають</a:t>
            </a:r>
            <a:r>
              <a:rPr lang="ru-RU" sz="4200" b="1" dirty="0">
                <a:latin typeface="Calibri" pitchFamily="34" charset="0"/>
              </a:rPr>
              <a:t> на </a:t>
            </a:r>
            <a:r>
              <a:rPr lang="ru-RU" sz="4200" b="1" dirty="0">
                <a:latin typeface="Calibri" pitchFamily="34" charset="0"/>
              </a:rPr>
              <a:t>обліку</a:t>
            </a:r>
            <a:r>
              <a:rPr lang="ru-RU" sz="4200" b="1" dirty="0">
                <a:latin typeface="Calibri" pitchFamily="34" charset="0"/>
              </a:rPr>
              <a:t> в </a:t>
            </a:r>
            <a:r>
              <a:rPr lang="ru-RU" sz="4200" b="1" dirty="0">
                <a:latin typeface="Calibri" pitchFamily="34" charset="0"/>
              </a:rPr>
              <a:t>державній</a:t>
            </a:r>
            <a:r>
              <a:rPr lang="ru-RU" sz="4200" b="1" dirty="0">
                <a:latin typeface="Calibri" pitchFamily="34" charset="0"/>
              </a:rPr>
              <a:t> </a:t>
            </a:r>
            <a:r>
              <a:rPr lang="ru-RU" sz="4200" b="1" dirty="0">
                <a:latin typeface="Calibri" pitchFamily="34" charset="0"/>
              </a:rPr>
              <a:t>службі</a:t>
            </a:r>
            <a:r>
              <a:rPr lang="ru-RU" sz="4200" b="1" dirty="0">
                <a:latin typeface="Calibri" pitchFamily="34" charset="0"/>
              </a:rPr>
              <a:t> </a:t>
            </a:r>
            <a:r>
              <a:rPr lang="ru-RU" sz="4200" b="1" dirty="0">
                <a:latin typeface="Calibri" pitchFamily="34" charset="0"/>
              </a:rPr>
              <a:t>зайнятості</a:t>
            </a:r>
            <a:r>
              <a:rPr lang="ru-RU" sz="4200" b="1" dirty="0">
                <a:latin typeface="Calibri" pitchFamily="34" charset="0"/>
              </a:rPr>
              <a:t>, становить 694, 7 тис. </a:t>
            </a:r>
            <a:r>
              <a:rPr lang="ru-RU" sz="4200" b="1" dirty="0">
                <a:latin typeface="Calibri" pitchFamily="34" charset="0"/>
              </a:rPr>
              <a:t>громадян</a:t>
            </a:r>
            <a:r>
              <a:rPr lang="ru-RU" sz="4200" b="1" dirty="0">
                <a:latin typeface="Calibri" pitchFamily="34" charset="0"/>
              </a:rPr>
              <a:t> </a:t>
            </a:r>
            <a:r>
              <a:rPr lang="ru-RU" sz="4200" b="1" dirty="0">
                <a:latin typeface="Calibri" pitchFamily="34" charset="0"/>
              </a:rPr>
              <a:t>України</a:t>
            </a:r>
            <a:r>
              <a:rPr lang="ru-RU" sz="4200" b="1" dirty="0">
                <a:latin typeface="Calibri" pitchFamily="34" charset="0"/>
              </a:rPr>
              <a:t>. На </a:t>
            </a:r>
            <a:r>
              <a:rPr lang="ru-RU" sz="4200" b="1" dirty="0">
                <a:latin typeface="Calibri" pitchFamily="34" charset="0"/>
              </a:rPr>
              <a:t>одне</a:t>
            </a:r>
            <a:r>
              <a:rPr lang="ru-RU" sz="4200" b="1" dirty="0">
                <a:latin typeface="Calibri" pitchFamily="34" charset="0"/>
              </a:rPr>
              <a:t> </a:t>
            </a:r>
            <a:r>
              <a:rPr lang="ru-RU" sz="4200" b="1" dirty="0">
                <a:latin typeface="Calibri" pitchFamily="34" charset="0"/>
              </a:rPr>
              <a:t>вільне</a:t>
            </a:r>
            <a:r>
              <a:rPr lang="ru-RU" sz="4200" b="1" dirty="0">
                <a:latin typeface="Calibri" pitchFamily="34" charset="0"/>
              </a:rPr>
              <a:t> </a:t>
            </a:r>
            <a:r>
              <a:rPr lang="ru-RU" sz="4200" b="1" dirty="0">
                <a:latin typeface="Calibri" pitchFamily="34" charset="0"/>
              </a:rPr>
              <a:t>робоче</a:t>
            </a:r>
            <a:r>
              <a:rPr lang="ru-RU" sz="4200" b="1" dirty="0">
                <a:latin typeface="Calibri" pitchFamily="34" charset="0"/>
              </a:rPr>
              <a:t> </a:t>
            </a:r>
            <a:r>
              <a:rPr lang="ru-RU" sz="4200" b="1" dirty="0">
                <a:latin typeface="Calibri" pitchFamily="34" charset="0"/>
              </a:rPr>
              <a:t>місце</a:t>
            </a:r>
            <a:r>
              <a:rPr lang="ru-RU" sz="4200" b="1" dirty="0">
                <a:latin typeface="Calibri" pitchFamily="34" charset="0"/>
              </a:rPr>
              <a:t> </a:t>
            </a:r>
            <a:r>
              <a:rPr lang="ru-RU" sz="4200" b="1" dirty="0">
                <a:latin typeface="Calibri" pitchFamily="34" charset="0"/>
              </a:rPr>
              <a:t>претендують</a:t>
            </a:r>
            <a:r>
              <a:rPr lang="ru-RU" sz="4200" b="1" dirty="0">
                <a:latin typeface="Calibri" pitchFamily="34" charset="0"/>
              </a:rPr>
              <a:t> 3 особи</a:t>
            </a:r>
            <a:r>
              <a:rPr lang="ru-RU" sz="4200" b="1" dirty="0" smtClean="0">
                <a:latin typeface="Calibri" pitchFamily="34" charset="0"/>
              </a:rPr>
              <a:t>.</a:t>
            </a:r>
            <a:endParaRPr lang="ru-RU" sz="42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2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" r="2346"/>
          <a:stretch>
            <a:fillRect/>
          </a:stretch>
        </p:blipFill>
        <p:spPr>
          <a:xfrm>
            <a:off x="1763890" y="4744616"/>
            <a:ext cx="6038023" cy="7868480"/>
          </a:xfrm>
          <a:prstGeom prst="snipRoundRect">
            <a:avLst>
              <a:gd name="adj1" fmla="val 3492"/>
              <a:gd name="adj2" fmla="val 0"/>
            </a:avLst>
          </a:prstGeom>
          <a:effectLst>
            <a:softEdge rad="127000"/>
          </a:effectLst>
        </p:spPr>
      </p:pic>
      <p:sp>
        <p:nvSpPr>
          <p:cNvPr id="6" name="TextBox 5"/>
          <p:cNvSpPr txBox="1"/>
          <p:nvPr/>
        </p:nvSpPr>
        <p:spPr>
          <a:xfrm>
            <a:off x="-14828" y="0"/>
            <a:ext cx="95954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Значну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роль у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поширенні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інформації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про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життя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за кордоном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відіграють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ЗМІ - в першу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чергу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, як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ретранслятори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реклами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.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Більшість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людей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прирівнюють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рекламу до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дійсності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.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Це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сприяє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формуванню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помилкових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переконань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і є одним з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факторів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,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які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підштовхують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до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зміни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місця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проживання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, а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також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пошуку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роботи</a:t>
            </a:r>
            <a:r>
              <a:rPr lang="ru-RU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за кордоном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.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</a:t>
            </a:r>
            <a:endParaRPr lang="ru-RU" sz="36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534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4617" y="10289233"/>
            <a:ext cx="3888432" cy="201739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700" dirty="0">
                <a:solidFill>
                  <a:schemeClr val="tx1"/>
                </a:solidFill>
                <a:cs typeface="Traditional Arabic" pitchFamily="18" charset="-78"/>
              </a:rPr>
              <a:t>Попит</a:t>
            </a:r>
            <a:br>
              <a:rPr lang="ru-RU" sz="2700" dirty="0">
                <a:solidFill>
                  <a:schemeClr val="tx1"/>
                </a:solidFill>
                <a:cs typeface="Traditional Arabic" pitchFamily="18" charset="-78"/>
              </a:rPr>
            </a:br>
            <a:r>
              <a:rPr lang="ru-RU" sz="2700" dirty="0">
                <a:solidFill>
                  <a:schemeClr val="tx1"/>
                </a:solidFill>
                <a:cs typeface="Traditional Arabic" pitchFamily="18" charset="-78"/>
              </a:rPr>
              <a:t/>
            </a:r>
            <a:br>
              <a:rPr lang="ru-RU" sz="2700" dirty="0">
                <a:solidFill>
                  <a:schemeClr val="tx1"/>
                </a:solidFill>
                <a:cs typeface="Traditional Arabic" pitchFamily="18" charset="-78"/>
              </a:rPr>
            </a:br>
            <a:r>
              <a:rPr lang="ru-RU" sz="2700" dirty="0">
                <a:solidFill>
                  <a:schemeClr val="tx1"/>
                </a:solidFill>
                <a:cs typeface="Traditional Arabic" pitchFamily="18" charset="-78"/>
              </a:rPr>
              <a:t> на дешеву робочу силу в країнах призначення</a:t>
            </a:r>
            <a:r>
              <a:rPr lang="ru-RU" dirty="0">
                <a:cs typeface="Traditional Arabic" pitchFamily="18" charset="-78"/>
              </a:rPr>
              <a:t/>
            </a:r>
            <a:br>
              <a:rPr lang="ru-RU" dirty="0">
                <a:cs typeface="Traditional Arabic" pitchFamily="18" charset="-78"/>
              </a:rPr>
            </a:br>
            <a:endParaRPr lang="ru-RU" dirty="0"/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2" r="30472"/>
          <a:stretch>
            <a:fillRect/>
          </a:stretch>
        </p:blipFill>
        <p:spPr>
          <a:xfrm>
            <a:off x="4297226" y="856186"/>
            <a:ext cx="5303975" cy="8975986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64096" y="1000200"/>
            <a:ext cx="3672408" cy="9649072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1" dirty="0">
                <a:solidFill>
                  <a:schemeClr val="tx1"/>
                </a:solidFill>
              </a:rPr>
              <a:t>Більшість країн Європи потребують дешевої робочої сили. Існують певні види робіт, виконувати які згодні тільки мігранти. Часто </a:t>
            </a:r>
            <a:r>
              <a:rPr lang="ru-RU" sz="4000" b="1" dirty="0">
                <a:solidFill>
                  <a:schemeClr val="tx1"/>
                </a:solidFill>
              </a:rPr>
              <a:t>це</a:t>
            </a:r>
            <a:r>
              <a:rPr lang="ru-RU" sz="4000" b="1" dirty="0">
                <a:solidFill>
                  <a:schemeClr val="tx1"/>
                </a:solidFill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</a:rPr>
              <a:t>низькооплачу</a:t>
            </a:r>
            <a:r>
              <a:rPr lang="en-US" sz="4000" b="1" dirty="0" smtClean="0">
                <a:solidFill>
                  <a:schemeClr val="tx1"/>
                </a:solidFill>
              </a:rPr>
              <a:t>-</a:t>
            </a:r>
            <a:r>
              <a:rPr lang="ru-RU" sz="4000" b="1" dirty="0" smtClean="0">
                <a:solidFill>
                  <a:schemeClr val="tx1"/>
                </a:solidFill>
              </a:rPr>
              <a:t>вана</a:t>
            </a:r>
            <a:r>
              <a:rPr lang="ru-RU" sz="4000" b="1" dirty="0" smtClean="0">
                <a:solidFill>
                  <a:schemeClr val="tx1"/>
                </a:solidFill>
              </a:rPr>
              <a:t> </a:t>
            </a:r>
            <a:r>
              <a:rPr lang="ru-RU" sz="4000" b="1" dirty="0">
                <a:solidFill>
                  <a:schemeClr val="tx1"/>
                </a:solidFill>
              </a:rPr>
              <a:t>робота без гідних умов, а також соціальних гарантій.</a:t>
            </a:r>
          </a:p>
        </p:txBody>
      </p:sp>
    </p:spTree>
    <p:extLst>
      <p:ext uri="{BB962C8B-B14F-4D97-AF65-F5344CB8AC3E}">
        <p14:creationId xmlns:p14="http://schemas.microsoft.com/office/powerpoint/2010/main" val="17294363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84176" y="496146"/>
            <a:ext cx="7992888" cy="1728192"/>
          </a:xfrm>
        </p:spPr>
        <p:txBody>
          <a:bodyPr>
            <a:normAutofit/>
          </a:bodyPr>
          <a:lstStyle/>
          <a:p>
            <a:pPr lvl="0"/>
            <a:r>
              <a:rPr lang="ru-RU" sz="3100" dirty="0">
                <a:solidFill>
                  <a:schemeClr val="bg2"/>
                </a:solidFill>
                <a:cs typeface="Traditional Arabic" pitchFamily="18" charset="-78"/>
              </a:rPr>
              <a:t>активна діяльність злочинних угрупувань</a:t>
            </a:r>
            <a:r>
              <a:rPr lang="ru-RU" sz="3100" dirty="0">
                <a:cs typeface="Traditional Arabic" pitchFamily="18" charset="-78"/>
              </a:rPr>
              <a:t>.</a:t>
            </a:r>
            <a:r>
              <a:rPr lang="ru-RU" dirty="0">
                <a:cs typeface="Traditional Arabic" pitchFamily="18" charset="-78"/>
              </a:rPr>
              <a:t/>
            </a:r>
            <a:br>
              <a:rPr lang="ru-RU" dirty="0">
                <a:cs typeface="Traditional Arabic" pitchFamily="18" charset="-78"/>
              </a:rPr>
            </a:br>
            <a:endParaRPr lang="ru-RU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22" r="31222"/>
          <a:stretch>
            <a:fillRect/>
          </a:stretch>
        </p:blipFill>
        <p:spPr>
          <a:xfrm>
            <a:off x="120080" y="2512367"/>
            <a:ext cx="5616624" cy="7851648"/>
          </a:xfrm>
          <a:effectLst>
            <a:softEdge rad="127000"/>
          </a:effec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622404" y="1288232"/>
            <a:ext cx="3864496" cy="11017224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Торгівля людьми тісно пов'язана з діяльністю міжнародних організованих </a:t>
            </a:r>
            <a:r>
              <a:rPr lang="ru-RU" sz="3200" dirty="0">
                <a:solidFill>
                  <a:schemeClr val="tx1"/>
                </a:solidFill>
              </a:rPr>
              <a:t>злочинних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угруповань</a:t>
            </a:r>
            <a:r>
              <a:rPr lang="ru-RU" sz="3200" dirty="0">
                <a:solidFill>
                  <a:schemeClr val="tx1"/>
                </a:solidFill>
              </a:rPr>
              <a:t>. За даними ООН, цей різновид кримінального бізнесу займає третє місце за прибутковістю після торгівлі зброєю та наркотиками, ризик для </a:t>
            </a:r>
            <a:r>
              <a:rPr lang="ru-RU" sz="3200" dirty="0">
                <a:solidFill>
                  <a:schemeClr val="tx1"/>
                </a:solidFill>
              </a:rPr>
              <a:t>злочинних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угруповань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у рази менше.</a:t>
            </a:r>
          </a:p>
        </p:txBody>
      </p:sp>
    </p:spTree>
    <p:extLst>
      <p:ext uri="{BB962C8B-B14F-4D97-AF65-F5344CB8AC3E}">
        <p14:creationId xmlns:p14="http://schemas.microsoft.com/office/powerpoint/2010/main" val="35756779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426</TotalTime>
  <Words>903</Words>
  <Application>Microsoft Office PowerPoint</Application>
  <PresentationFormat>A3 (297x420 мм)</PresentationFormat>
  <Paragraphs>93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Тема Office</vt:lpstr>
      <vt:lpstr>Кнопка</vt:lpstr>
      <vt:lpstr>Аспект</vt:lpstr>
      <vt:lpstr>1_Soho</vt:lpstr>
      <vt:lpstr>Macro</vt:lpstr>
      <vt:lpstr>Urban Pop</vt:lpstr>
      <vt:lpstr>Городская</vt:lpstr>
      <vt:lpstr>1_Тема Office</vt:lpstr>
      <vt:lpstr>Открытая</vt:lpstr>
      <vt:lpstr>СКАЖИ РАБСТВУ – НІ!</vt:lpstr>
      <vt:lpstr>Як торгівці людьми обдурюють людей і продають їх?</vt:lpstr>
      <vt:lpstr>Презентация PowerPoint</vt:lpstr>
      <vt:lpstr> Торгівля людьми як феномен</vt:lpstr>
      <vt:lpstr>Причини сучасної торгівлі людьми  </vt:lpstr>
      <vt:lpstr>Важке економічне становище громадян і безробіття</vt:lpstr>
      <vt:lpstr>Презентация PowerPoint</vt:lpstr>
      <vt:lpstr>Попит   на дешеву робочу силу в країнах призначення </vt:lpstr>
      <vt:lpstr>активна діяльність злочинних угрупувань. </vt:lpstr>
      <vt:lpstr>Різниця між торгівлею людьми та незаконним перевезенням мігрантів</vt:lpstr>
      <vt:lpstr>Торгівля людьми - як це відбувається?  Торгівля людьми містить у собі:</vt:lpstr>
      <vt:lpstr>При торгівлі людьми порушуються такі права людини: </vt:lpstr>
      <vt:lpstr>Служби, до яких може звернутися кожний, хто хоче отримати додаткову інформацію: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Суслик</dc:creator>
  <cp:lastModifiedBy>Суслик</cp:lastModifiedBy>
  <cp:revision>50</cp:revision>
  <dcterms:created xsi:type="dcterms:W3CDTF">2013-03-10T13:02:08Z</dcterms:created>
  <dcterms:modified xsi:type="dcterms:W3CDTF">2013-04-19T22:51:54Z</dcterms:modified>
</cp:coreProperties>
</file>