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310" r:id="rId2"/>
    <p:sldId id="262" r:id="rId3"/>
    <p:sldId id="275" r:id="rId4"/>
    <p:sldId id="261" r:id="rId5"/>
    <p:sldId id="256" r:id="rId6"/>
    <p:sldId id="290" r:id="rId7"/>
    <p:sldId id="309" r:id="rId8"/>
    <p:sldId id="301" r:id="rId9"/>
    <p:sldId id="304" r:id="rId10"/>
    <p:sldId id="257" r:id="rId11"/>
    <p:sldId id="283" r:id="rId12"/>
    <p:sldId id="280" r:id="rId13"/>
    <p:sldId id="260" r:id="rId14"/>
    <p:sldId id="272" r:id="rId15"/>
    <p:sldId id="278" r:id="rId16"/>
    <p:sldId id="265" r:id="rId17"/>
    <p:sldId id="285" r:id="rId18"/>
    <p:sldId id="286" r:id="rId19"/>
    <p:sldId id="276" r:id="rId20"/>
    <p:sldId id="287" r:id="rId21"/>
    <p:sldId id="289" r:id="rId22"/>
    <p:sldId id="266" r:id="rId23"/>
    <p:sldId id="294" r:id="rId24"/>
    <p:sldId id="299" r:id="rId25"/>
    <p:sldId id="291" r:id="rId26"/>
    <p:sldId id="307" r:id="rId27"/>
    <p:sldId id="271" r:id="rId28"/>
    <p:sldId id="308" r:id="rId29"/>
    <p:sldId id="303" r:id="rId30"/>
    <p:sldId id="296" r:id="rId31"/>
    <p:sldId id="315" r:id="rId32"/>
    <p:sldId id="293" r:id="rId33"/>
    <p:sldId id="268" r:id="rId34"/>
    <p:sldId id="284" r:id="rId35"/>
    <p:sldId id="313" r:id="rId36"/>
    <p:sldId id="295" r:id="rId37"/>
    <p:sldId id="31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D0F33"/>
    <a:srgbClr val="124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45" autoAdjust="0"/>
  </p:normalViewPr>
  <p:slideViewPr>
    <p:cSldViewPr snapToGrid="0">
      <p:cViewPr varScale="1">
        <p:scale>
          <a:sx n="61" d="100"/>
          <a:sy n="61" d="100"/>
        </p:scale>
        <p:origin x="9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8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5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78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891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498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182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794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68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63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9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7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8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44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19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2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84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4ED7362-6517-4935-8807-9FC201879C92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91E824-ECEA-405F-ABBA-9720E825B2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523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617810" y="2475158"/>
            <a:ext cx="5189154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5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На граблі я не наступаю, я на них танцюю</a:t>
            </a:r>
          </a:p>
        </p:txBody>
      </p:sp>
      <p:pic>
        <p:nvPicPr>
          <p:cNvPr id="6" name="Рисунок 5" descr="PLqcvaMcDv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379" y="275868"/>
            <a:ext cx="4966138" cy="5943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marius-feat.giulia-rain-acoustic-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7"/>
    </mc:Choice>
    <mc:Fallback xmlns="">
      <p:transition spd="slow" advTm="7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697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513" objId="7"/>
        <p14:triggerEvt type="onClick" time="1513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771" r="2367" b="18735"/>
          <a:stretch/>
        </p:blipFill>
        <p:spPr>
          <a:xfrm>
            <a:off x="675728" y="-103439"/>
            <a:ext cx="10754272" cy="708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378692" y="1284889"/>
            <a:ext cx="5873446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5000" b="1" i="1" dirty="0" smtClean="0">
                <a:solidFill>
                  <a:srgbClr val="FFFF00"/>
                </a:solidFill>
                <a:latin typeface="Monotype Corsiva" panose="03010101010201010101" pitchFamily="66" charset="0"/>
                <a:ea typeface="+mj-ea"/>
                <a:cs typeface="+mj-cs"/>
              </a:rPr>
              <a:t>Заміни страх невідомого на зацікавлення</a:t>
            </a:r>
          </a:p>
        </p:txBody>
      </p:sp>
    </p:spTree>
    <p:extLst>
      <p:ext uri="{BB962C8B-B14F-4D97-AF65-F5344CB8AC3E}">
        <p14:creationId xmlns:p14="http://schemas.microsoft.com/office/powerpoint/2010/main" val="40538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7"/>
    </mc:Choice>
    <mc:Fallback xmlns="">
      <p:transition spd="slow" advTm="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52" t="1767" r="2148" b="14616"/>
          <a:stretch/>
        </p:blipFill>
        <p:spPr>
          <a:xfrm>
            <a:off x="5430591" y="0"/>
            <a:ext cx="67614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0" y="2262352"/>
            <a:ext cx="5691353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Пам</a:t>
            </a: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’</a:t>
            </a:r>
            <a:r>
              <a:rPr lang="uk-UA" sz="4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ятай</a:t>
            </a:r>
            <a:r>
              <a:rPr lang="uk-UA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! </a:t>
            </a:r>
          </a:p>
          <a:p>
            <a:pPr algn="ctr"/>
            <a:r>
              <a:rPr lang="uk-UA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Ховаючи від проблем голову в кущі, Ти залишаєш незахищеними інші місця</a:t>
            </a:r>
          </a:p>
        </p:txBody>
      </p:sp>
    </p:spTree>
    <p:extLst>
      <p:ext uri="{BB962C8B-B14F-4D97-AF65-F5344CB8AC3E}">
        <p14:creationId xmlns:p14="http://schemas.microsoft.com/office/powerpoint/2010/main" val="51363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"/>
    </mc:Choice>
    <mc:Fallback xmlns="">
      <p:transition spd="slow" advTm="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41" t="2944" r="2681" b="16099"/>
          <a:stretch/>
        </p:blipFill>
        <p:spPr>
          <a:xfrm>
            <a:off x="0" y="-27637"/>
            <a:ext cx="7993118" cy="688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7588470" y="2561896"/>
            <a:ext cx="4745420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Зберігай віру в себе, навіть якщо Тобі не вірить ніхто</a:t>
            </a:r>
          </a:p>
        </p:txBody>
      </p:sp>
    </p:spTree>
    <p:extLst>
      <p:ext uri="{BB962C8B-B14F-4D97-AF65-F5344CB8AC3E}">
        <p14:creationId xmlns:p14="http://schemas.microsoft.com/office/powerpoint/2010/main" val="24467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6"/>
    </mc:Choice>
    <mc:Fallback xmlns="">
      <p:transition spd="slow" advTm="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40" t="3219" r="2842" b="20288"/>
          <a:stretch/>
        </p:blipFill>
        <p:spPr>
          <a:xfrm>
            <a:off x="594730" y="0"/>
            <a:ext cx="10677616" cy="687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128044" y="4390696"/>
            <a:ext cx="9981214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55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З маленьких  </a:t>
            </a:r>
            <a:r>
              <a:rPr lang="uk-UA" sz="55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перемог</a:t>
            </a:r>
            <a:endParaRPr lang="uk-UA" sz="55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ea typeface="+mj-ea"/>
              <a:cs typeface="+mj-cs"/>
            </a:endParaRPr>
          </a:p>
          <a:p>
            <a:pPr algn="ctr"/>
            <a:r>
              <a:rPr lang="uk-UA" sz="5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р</a:t>
            </a:r>
            <a:r>
              <a:rPr lang="uk-UA" sz="55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озпочинаються великі завоювання</a:t>
            </a:r>
          </a:p>
        </p:txBody>
      </p:sp>
    </p:spTree>
    <p:extLst>
      <p:ext uri="{BB962C8B-B14F-4D97-AF65-F5344CB8AC3E}">
        <p14:creationId xmlns:p14="http://schemas.microsoft.com/office/powerpoint/2010/main" val="42480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01" t="1734" r="1559" b="16163"/>
          <a:stretch/>
        </p:blipFill>
        <p:spPr>
          <a:xfrm>
            <a:off x="4529069" y="0"/>
            <a:ext cx="76629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" y="2538247"/>
            <a:ext cx="4713890" cy="685801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Нам потрібна не стільки допомога наших друзів, скільки впевненість, що ми її отримаємо</a:t>
            </a:r>
          </a:p>
        </p:txBody>
      </p:sp>
    </p:spTree>
    <p:extLst>
      <p:ext uri="{BB962C8B-B14F-4D97-AF65-F5344CB8AC3E}">
        <p14:creationId xmlns:p14="http://schemas.microsoft.com/office/powerpoint/2010/main" val="147695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7"/>
    </mc:Choice>
    <mc:Fallback xmlns="">
      <p:transition spd="slow" advTm="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52" t="1462" r="1906" b="13037"/>
          <a:stretch/>
        </p:blipFill>
        <p:spPr>
          <a:xfrm>
            <a:off x="2510152" y="-69956"/>
            <a:ext cx="6160882" cy="692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119353" y="4904553"/>
            <a:ext cx="9648497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Саме буревій примушує дерева пускати коріння ще глибше. Це  робить їх сильнішими</a:t>
            </a:r>
          </a:p>
        </p:txBody>
      </p:sp>
    </p:spTree>
    <p:extLst>
      <p:ext uri="{BB962C8B-B14F-4D97-AF65-F5344CB8AC3E}">
        <p14:creationId xmlns:p14="http://schemas.microsoft.com/office/powerpoint/2010/main" val="9918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7"/>
    </mc:Choice>
    <mc:Fallback xmlns="">
      <p:transition spd="slow" advTm="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22" t="1440" r="2174" b="10888"/>
          <a:stretch/>
        </p:blipFill>
        <p:spPr>
          <a:xfrm>
            <a:off x="252248" y="0"/>
            <a:ext cx="5758309" cy="696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5196651" y="2396359"/>
            <a:ext cx="6720076" cy="1545020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Той, хто опинився </a:t>
            </a:r>
          </a:p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на вершині,  </a:t>
            </a:r>
          </a:p>
          <a:p>
            <a:pPr algn="ctr"/>
            <a:r>
              <a:rPr lang="uk-UA" sz="4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</a:t>
            </a:r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е з неба туди впав </a:t>
            </a:r>
            <a:endParaRPr lang="ru-RU" sz="48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79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6"/>
    </mc:Choice>
    <mc:Fallback xmlns="">
      <p:transition spd="slow" advTm="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/>
          <p:cNvSpPr/>
          <p:nvPr/>
        </p:nvSpPr>
        <p:spPr>
          <a:xfrm>
            <a:off x="546197" y="2555984"/>
            <a:ext cx="4821355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Мені не потрібні крила, щоб літати. Мені потрібні люди, які не дадуть впасти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26" t="1997" r="2596" b="12110"/>
          <a:stretch/>
        </p:blipFill>
        <p:spPr>
          <a:xfrm>
            <a:off x="5486399" y="1"/>
            <a:ext cx="6336399" cy="686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5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"/>
    </mc:Choice>
    <mc:Fallback xmlns="">
      <p:transition spd="slow" advTm="6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69" t="2730" r="1907" b="17157"/>
          <a:stretch/>
        </p:blipFill>
        <p:spPr>
          <a:xfrm>
            <a:off x="1121376" y="0"/>
            <a:ext cx="97481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662149" y="4905045"/>
            <a:ext cx="10689019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Головне - правильно ставити цілі</a:t>
            </a:r>
          </a:p>
          <a:p>
            <a:pPr algn="ctr"/>
            <a:r>
              <a:rPr lang="uk-UA" sz="4400" b="1" i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І народжений бігати зможе літати</a:t>
            </a:r>
          </a:p>
        </p:txBody>
      </p:sp>
    </p:spTree>
    <p:extLst>
      <p:ext uri="{BB962C8B-B14F-4D97-AF65-F5344CB8AC3E}">
        <p14:creationId xmlns:p14="http://schemas.microsoft.com/office/powerpoint/2010/main" val="88650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2"/>
    </mc:Choice>
    <mc:Fallback xmlns="">
      <p:transition spd="slow" advTm="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84" t="2999" r="2616" b="18370"/>
          <a:stretch/>
        </p:blipFill>
        <p:spPr>
          <a:xfrm>
            <a:off x="1" y="-1"/>
            <a:ext cx="12192000" cy="687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5722883" y="882869"/>
            <a:ext cx="5952457" cy="1545020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Найкраще місце для нового старту там,</a:t>
            </a:r>
          </a:p>
          <a:p>
            <a:pPr algn="ctr"/>
            <a:r>
              <a:rPr lang="uk-UA" sz="4800" b="1" i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де Ти знаходишся</a:t>
            </a:r>
          </a:p>
        </p:txBody>
      </p:sp>
    </p:spTree>
    <p:extLst>
      <p:ext uri="{BB962C8B-B14F-4D97-AF65-F5344CB8AC3E}">
        <p14:creationId xmlns:p14="http://schemas.microsoft.com/office/powerpoint/2010/main" val="39028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"/>
    </mc:Choice>
    <mc:Fallback xmlns="">
      <p:transition spd="slow" advTm="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5418" b="1"/>
          <a:stretch/>
        </p:blipFill>
        <p:spPr>
          <a:xfrm>
            <a:off x="0" y="1387366"/>
            <a:ext cx="12201078" cy="547063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6495393" y="141890"/>
            <a:ext cx="5019407" cy="1119351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3600" b="1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Чудово</a:t>
            </a:r>
            <a:r>
              <a:rPr lang="uk-UA" sz="3600" b="1" i="1" dirty="0">
                <a:solidFill>
                  <a:prstClr val="black"/>
                </a:solidFill>
                <a:latin typeface="Monotype Corsiva" panose="03010101010201010101" pitchFamily="66" charset="0"/>
              </a:rPr>
              <a:t>, </a:t>
            </a:r>
            <a:r>
              <a:rPr lang="uk-UA" sz="3600" b="1" i="1">
                <a:solidFill>
                  <a:prstClr val="black"/>
                </a:solidFill>
                <a:latin typeface="Monotype Corsiva" panose="03010101010201010101" pitchFamily="66" charset="0"/>
              </a:rPr>
              <a:t>що </a:t>
            </a:r>
            <a:r>
              <a:rPr lang="uk-UA" sz="3600" b="1" i="1" smtClean="0">
                <a:solidFill>
                  <a:prstClr val="black"/>
                </a:solidFill>
                <a:latin typeface="Monotype Corsiva" panose="03010101010201010101" pitchFamily="66" charset="0"/>
              </a:rPr>
              <a:t>проблема не </a:t>
            </a:r>
          </a:p>
          <a:p>
            <a:pPr lvl="0" algn="ctr"/>
            <a:r>
              <a:rPr lang="uk-UA" sz="3600" b="1" i="1" smtClean="0">
                <a:solidFill>
                  <a:prstClr val="black"/>
                </a:solidFill>
                <a:latin typeface="Monotype Corsiva" panose="03010101010201010101" pitchFamily="66" charset="0"/>
              </a:rPr>
              <a:t>на </a:t>
            </a:r>
            <a:r>
              <a:rPr lang="uk-UA" sz="3600" b="1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нашому боці</a:t>
            </a:r>
            <a:r>
              <a:rPr lang="uk-UA" sz="3600" b="1" i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…</a:t>
            </a:r>
            <a:endParaRPr lang="ru-RU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2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4"/>
    </mc:Choice>
    <mc:Fallback xmlns="">
      <p:transition spd="slow" advTm="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59" t="3337" r="2459" b="19059"/>
          <a:stretch/>
        </p:blipFill>
        <p:spPr>
          <a:xfrm>
            <a:off x="1078897" y="-63062"/>
            <a:ext cx="10446924" cy="692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817069" y="5188825"/>
            <a:ext cx="8970579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5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Не бійся йти не туди – бійся нікуди не йти.…</a:t>
            </a:r>
          </a:p>
        </p:txBody>
      </p:sp>
    </p:spTree>
    <p:extLst>
      <p:ext uri="{BB962C8B-B14F-4D97-AF65-F5344CB8AC3E}">
        <p14:creationId xmlns:p14="http://schemas.microsoft.com/office/powerpoint/2010/main" val="31366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1"/>
    </mc:Choice>
    <mc:Fallback xmlns="">
      <p:transition spd="slow" advTm="5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17" t="2665" r="2184" b="18053"/>
          <a:stretch/>
        </p:blipFill>
        <p:spPr>
          <a:xfrm>
            <a:off x="914400" y="-47297"/>
            <a:ext cx="10590279" cy="693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709448" y="4700094"/>
            <a:ext cx="7982947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5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Песимізм – це настрій</a:t>
            </a:r>
          </a:p>
          <a:p>
            <a:pPr algn="ctr"/>
            <a:r>
              <a:rPr lang="uk-UA" sz="5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Оптимізм - воля</a:t>
            </a:r>
          </a:p>
        </p:txBody>
      </p:sp>
    </p:spTree>
    <p:extLst>
      <p:ext uri="{BB962C8B-B14F-4D97-AF65-F5344CB8AC3E}">
        <p14:creationId xmlns:p14="http://schemas.microsoft.com/office/powerpoint/2010/main" val="344377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2"/>
    </mc:Choice>
    <mc:Fallback xmlns="">
      <p:transition spd="slow" advTm="5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23" t="2906" r="2627" b="18523"/>
          <a:stretch/>
        </p:blipFill>
        <p:spPr>
          <a:xfrm>
            <a:off x="1344360" y="0"/>
            <a:ext cx="96236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587716" y="126125"/>
            <a:ext cx="9253048" cy="1923392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Форма Землі - куля! І те, що видавалось кінцем, може стати тільки початком…</a:t>
            </a:r>
          </a:p>
        </p:txBody>
      </p:sp>
    </p:spTree>
    <p:extLst>
      <p:ext uri="{BB962C8B-B14F-4D97-AF65-F5344CB8AC3E}">
        <p14:creationId xmlns:p14="http://schemas.microsoft.com/office/powerpoint/2010/main" val="1054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8"/>
    </mc:Choice>
    <mc:Fallback xmlns="">
      <p:transition spd="slow" advTm="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93" t="-19271" r="5887" b="22780"/>
          <a:stretch/>
        </p:blipFill>
        <p:spPr>
          <a:xfrm>
            <a:off x="0" y="-1523225"/>
            <a:ext cx="7740869" cy="822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7532812" y="2869405"/>
            <a:ext cx="4659188" cy="685801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Той, хто ризикує, зможе досягти більшого!</a:t>
            </a:r>
          </a:p>
        </p:txBody>
      </p:sp>
    </p:spTree>
    <p:extLst>
      <p:ext uri="{BB962C8B-B14F-4D97-AF65-F5344CB8AC3E}">
        <p14:creationId xmlns:p14="http://schemas.microsoft.com/office/powerpoint/2010/main" val="312085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1"/>
    </mc:Choice>
    <mc:Fallback xmlns="">
      <p:transition spd="slow" advTm="6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45" t="2929" r="1621" b="20382"/>
          <a:stretch/>
        </p:blipFill>
        <p:spPr>
          <a:xfrm>
            <a:off x="875665" y="0"/>
            <a:ext cx="1037702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725874" y="192160"/>
            <a:ext cx="10526812" cy="1434661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Характер подібний до дерева, репутація – його тіні. Турбуйся про дерево, а не про тіні...</a:t>
            </a:r>
          </a:p>
        </p:txBody>
      </p:sp>
    </p:spTree>
    <p:extLst>
      <p:ext uri="{BB962C8B-B14F-4D97-AF65-F5344CB8AC3E}">
        <p14:creationId xmlns:p14="http://schemas.microsoft.com/office/powerpoint/2010/main" val="19448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"/>
    </mc:Choice>
    <mc:Fallback xmlns="">
      <p:transition spd="slow" advTm="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45" t="3239" r="2664" b="18923"/>
          <a:stretch/>
        </p:blipFill>
        <p:spPr>
          <a:xfrm>
            <a:off x="1013757" y="47296"/>
            <a:ext cx="10104142" cy="6810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931175" y="5061211"/>
            <a:ext cx="10269306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39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Шукай натхнення зовні, </a:t>
            </a:r>
          </a:p>
          <a:p>
            <a:pPr algn="ctr"/>
            <a:r>
              <a:rPr lang="uk-UA" sz="39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але </a:t>
            </a:r>
            <a:r>
              <a:rPr lang="uk-UA" sz="3900" b="1" i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пам</a:t>
            </a:r>
            <a:r>
              <a:rPr lang="en-US" sz="39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’</a:t>
            </a:r>
            <a:r>
              <a:rPr lang="uk-UA" sz="3900" b="1" i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ятай</a:t>
            </a:r>
            <a:r>
              <a:rPr lang="uk-UA" sz="39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, що головний </a:t>
            </a:r>
            <a:r>
              <a:rPr lang="uk-UA" sz="3900" b="1" i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мотиватор</a:t>
            </a:r>
            <a:r>
              <a:rPr lang="uk-UA" sz="39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 живе </a:t>
            </a:r>
          </a:p>
          <a:p>
            <a:pPr algn="ctr"/>
            <a:r>
              <a:rPr lang="uk-UA" sz="39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у Тобі!!!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88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"/>
    </mc:Choice>
    <mc:Fallback xmlns="">
      <p:transition spd="slow" advTm="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1" t="2820" r="3352" b="18664"/>
          <a:stretch/>
        </p:blipFill>
        <p:spPr>
          <a:xfrm>
            <a:off x="1279568" y="-134020"/>
            <a:ext cx="9377922" cy="699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279568" y="4819402"/>
            <a:ext cx="9732578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Всі перешкоди і труднощі – це сходинки, якими піднімаємося вгору…</a:t>
            </a:r>
          </a:p>
          <a:p>
            <a:pPr algn="ctr"/>
            <a:r>
              <a:rPr lang="uk-UA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</a:t>
            </a:r>
            <a:r>
              <a:rPr lang="uk-UA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Ніцше</a:t>
            </a:r>
          </a:p>
        </p:txBody>
      </p:sp>
    </p:spTree>
    <p:extLst>
      <p:ext uri="{BB962C8B-B14F-4D97-AF65-F5344CB8AC3E}">
        <p14:creationId xmlns:p14="http://schemas.microsoft.com/office/powerpoint/2010/main" val="4014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5"/>
    </mc:Choice>
    <mc:Fallback xmlns="">
      <p:transition spd="slow" advTm="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18" t="3445" r="2612" b="21298"/>
          <a:stretch/>
        </p:blipFill>
        <p:spPr>
          <a:xfrm>
            <a:off x="905478" y="0"/>
            <a:ext cx="107839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2147710" y="825133"/>
            <a:ext cx="8403019" cy="685801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Навіть якщо нема жодного шансу, існує шанс, що він з</a:t>
            </a:r>
            <a:r>
              <a:rPr lang="en-US" sz="44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’</a:t>
            </a:r>
            <a:r>
              <a:rPr lang="uk-UA" sz="44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явиться</a:t>
            </a:r>
          </a:p>
        </p:txBody>
      </p:sp>
    </p:spTree>
    <p:extLst>
      <p:ext uri="{BB962C8B-B14F-4D97-AF65-F5344CB8AC3E}">
        <p14:creationId xmlns:p14="http://schemas.microsoft.com/office/powerpoint/2010/main" val="25766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6"/>
    </mc:Choice>
    <mc:Fallback xmlns="">
      <p:transition spd="slow" advTm="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4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5018689" y="5271347"/>
            <a:ext cx="7173311" cy="685801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5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Вихід є завжди</a:t>
            </a:r>
          </a:p>
          <a:p>
            <a:pPr algn="ctr"/>
            <a:r>
              <a:rPr lang="uk-UA" sz="5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І не один</a:t>
            </a:r>
            <a:r>
              <a:rPr lang="uk-UA" sz="56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460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5"/>
    </mc:Choice>
    <mc:Fallback xmlns="">
      <p:transition spd="slow" advTm="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54" t="2094" r="2920" b="13724"/>
          <a:stretch/>
        </p:blipFill>
        <p:spPr>
          <a:xfrm>
            <a:off x="115575" y="0"/>
            <a:ext cx="64040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321972" y="1967327"/>
            <a:ext cx="55674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Ти обираєш </a:t>
            </a:r>
            <a:r>
              <a:rPr lang="uk-U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радість та смуток задовго до того, як їх </a:t>
            </a:r>
            <a:r>
              <a:rPr lang="uk-UA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відчуваєш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15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6"/>
    </mc:Choice>
    <mc:Fallback xmlns="">
      <p:transition spd="slow" advTm="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00" t="2019" r="2283" b="16389"/>
          <a:stretch/>
        </p:blipFill>
        <p:spPr>
          <a:xfrm>
            <a:off x="0" y="-86467"/>
            <a:ext cx="7803931" cy="694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7346731" y="2845676"/>
            <a:ext cx="4663700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5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Найщасливіші люди не завжди мають все найкраще</a:t>
            </a:r>
          </a:p>
        </p:txBody>
      </p:sp>
    </p:spTree>
    <p:extLst>
      <p:ext uri="{BB962C8B-B14F-4D97-AF65-F5344CB8AC3E}">
        <p14:creationId xmlns:p14="http://schemas.microsoft.com/office/powerpoint/2010/main" val="4494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4"/>
    </mc:Choice>
    <mc:Fallback xmlns="">
      <p:transition spd="slow" advTm="6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35" t="3966" r="2041" b="18103"/>
          <a:stretch/>
        </p:blipFill>
        <p:spPr>
          <a:xfrm>
            <a:off x="577822" y="-31850"/>
            <a:ext cx="11151722" cy="6889850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2569780" y="2829751"/>
            <a:ext cx="6623898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Грай у своєму житті лише головні ролі!</a:t>
            </a:r>
          </a:p>
        </p:txBody>
      </p:sp>
    </p:spTree>
    <p:extLst>
      <p:ext uri="{BB962C8B-B14F-4D97-AF65-F5344CB8AC3E}">
        <p14:creationId xmlns:p14="http://schemas.microsoft.com/office/powerpoint/2010/main" val="24886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9"/>
    </mc:Choice>
    <mc:Fallback xmlns="">
      <p:transition spd="slow" advTm="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5" y="181426"/>
            <a:ext cx="5678592" cy="6208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56" y="181426"/>
            <a:ext cx="6182365" cy="6182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968682" y="925727"/>
            <a:ext cx="5904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Будь</a:t>
            </a:r>
            <a:r>
              <a:rPr kumimoji="0" lang="uk-UA" sz="4800" b="1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з тим, хто робить тебе щасливим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212724" y="1082655"/>
            <a:ext cx="583324" cy="5990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7338848" y="1085238"/>
            <a:ext cx="331076" cy="6253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"/>
    </mc:Choice>
    <mc:Fallback xmlns="">
      <p:transition spd="slow" advTm="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92" t="1571" r="1633" b="13539"/>
          <a:stretch/>
        </p:blipFill>
        <p:spPr>
          <a:xfrm>
            <a:off x="165161" y="-46077"/>
            <a:ext cx="7086977" cy="690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7078718" y="2204574"/>
            <a:ext cx="4737208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Посміхнись світу і світ посміхнеться Тобі!</a:t>
            </a:r>
          </a:p>
        </p:txBody>
      </p:sp>
    </p:spTree>
    <p:extLst>
      <p:ext uri="{BB962C8B-B14F-4D97-AF65-F5344CB8AC3E}">
        <p14:creationId xmlns:p14="http://schemas.microsoft.com/office/powerpoint/2010/main" val="7511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"/>
    </mc:Choice>
    <mc:Fallback xmlns="">
      <p:transition spd="slow" advTm="3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16" t="2351" r="2727" b="17355"/>
          <a:stretch/>
        </p:blipFill>
        <p:spPr>
          <a:xfrm>
            <a:off x="4390079" y="63062"/>
            <a:ext cx="7859728" cy="6794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10359" y="2877207"/>
            <a:ext cx="4572000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Життя не в тому, щоб жити, а в тому, щоб відчувати, що живеш!</a:t>
            </a:r>
          </a:p>
        </p:txBody>
      </p:sp>
    </p:spTree>
    <p:extLst>
      <p:ext uri="{BB962C8B-B14F-4D97-AF65-F5344CB8AC3E}">
        <p14:creationId xmlns:p14="http://schemas.microsoft.com/office/powerpoint/2010/main" val="233791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"/>
    </mc:Choice>
    <mc:Fallback xmlns="">
      <p:transition spd="slow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74" t="2068" r="2099" b="10174"/>
          <a:stretch/>
        </p:blipFill>
        <p:spPr>
          <a:xfrm>
            <a:off x="157655" y="0"/>
            <a:ext cx="6132787" cy="693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6290442" y="2587021"/>
            <a:ext cx="5281448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Думки матеріальні.</a:t>
            </a:r>
          </a:p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Можливо все, головне в це вірити</a:t>
            </a:r>
            <a:r>
              <a:rPr lang="uk-UA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50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4"/>
    </mc:Choice>
    <mc:Fallback xmlns="">
      <p:transition spd="slow" advTm="5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" y="0"/>
            <a:ext cx="121009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373556" y="548427"/>
            <a:ext cx="75359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Нехай у Твоєму житті не буде чорних  смуг!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5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"/>
    </mc:Choice>
    <mc:Fallback xmlns="">
      <p:transition spd="slow" advTm="4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34" t="2813" r="2277" b="15880"/>
          <a:stretch/>
        </p:blipFill>
        <p:spPr>
          <a:xfrm>
            <a:off x="2932386" y="0"/>
            <a:ext cx="9259614" cy="694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-271119" y="2664372"/>
            <a:ext cx="3660705" cy="685801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Розфарбуй своє життя самостійно</a:t>
            </a:r>
            <a:r>
              <a:rPr lang="uk-UA" sz="4800" b="1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383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2"/>
    </mc:Choice>
    <mc:Fallback xmlns="">
      <p:transition spd="slow" advTm="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47" y="0"/>
            <a:ext cx="114246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014298" y="2506717"/>
            <a:ext cx="9616965" cy="151348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«Найкращий спосіб передбачити майбутнє – стати його творцем»</a:t>
            </a:r>
          </a:p>
          <a:p>
            <a:pPr algn="ctr"/>
            <a:r>
              <a:rPr lang="uk-UA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                                       </a:t>
            </a:r>
            <a:r>
              <a:rPr lang="uk-UA" sz="4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Форест</a:t>
            </a:r>
            <a:r>
              <a:rPr lang="uk-UA" sz="4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uk-UA" sz="4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Шаклі</a:t>
            </a:r>
            <a:endParaRPr lang="uk-UA" sz="41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0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"/>
    </mc:Choice>
    <mc:Fallback xmlns="">
      <p:transition spd="slow" advTm="3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41" t="6207" r="3124" b="21183"/>
          <a:stretch/>
        </p:blipFill>
        <p:spPr>
          <a:xfrm>
            <a:off x="331075" y="0"/>
            <a:ext cx="11573213" cy="698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331075" y="630620"/>
            <a:ext cx="11303876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Якщо над тобою сміються </a:t>
            </a:r>
          </a:p>
          <a:p>
            <a:pPr algn="ctr"/>
            <a:r>
              <a:rPr lang="uk-UA" sz="4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- це означає, що Ти приносиш людям радість </a:t>
            </a:r>
          </a:p>
        </p:txBody>
      </p:sp>
    </p:spTree>
    <p:extLst>
      <p:ext uri="{BB962C8B-B14F-4D97-AF65-F5344CB8AC3E}">
        <p14:creationId xmlns:p14="http://schemas.microsoft.com/office/powerpoint/2010/main" val="26277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5"/>
    </mc:Choice>
    <mc:Fallback xmlns="">
      <p:transition spd="slow" advTm="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6440"/>
          <a:stretch/>
        </p:blipFill>
        <p:spPr>
          <a:xfrm>
            <a:off x="1052524" y="630622"/>
            <a:ext cx="5556183" cy="5299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6608707" y="2601281"/>
            <a:ext cx="5189154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5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Якщо Ти не вмієш знімати стрес, не надягай його</a:t>
            </a:r>
          </a:p>
        </p:txBody>
      </p:sp>
    </p:spTree>
    <p:extLst>
      <p:ext uri="{BB962C8B-B14F-4D97-AF65-F5344CB8AC3E}">
        <p14:creationId xmlns:p14="http://schemas.microsoft.com/office/powerpoint/2010/main" val="22265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8"/>
    </mc:Choice>
    <mc:Fallback xmlns="">
      <p:transition spd="slow" advTm="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92" t="2258" r="1357" b="16223"/>
          <a:stretch/>
        </p:blipFill>
        <p:spPr>
          <a:xfrm>
            <a:off x="725215" y="-126124"/>
            <a:ext cx="10689020" cy="711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78373" y="5218868"/>
            <a:ext cx="11161986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rgbClr val="FFFF00"/>
                </a:solidFill>
                <a:latin typeface="Monotype Corsiva" panose="03010101010201010101" pitchFamily="66" charset="0"/>
                <a:ea typeface="+mj-ea"/>
                <a:cs typeface="+mj-cs"/>
              </a:rPr>
              <a:t>І</a:t>
            </a:r>
            <a:r>
              <a:rPr lang="uk-UA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нколи</a:t>
            </a:r>
            <a:r>
              <a:rPr lang="uk-UA" sz="4400" b="1" i="1" dirty="0" smtClean="0">
                <a:solidFill>
                  <a:srgbClr val="FFFF0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потиличник, який вимірює Твоє життя, допоможе пройти далеко-о-о-о вперед….!</a:t>
            </a:r>
          </a:p>
        </p:txBody>
      </p:sp>
    </p:spTree>
    <p:extLst>
      <p:ext uri="{BB962C8B-B14F-4D97-AF65-F5344CB8AC3E}">
        <p14:creationId xmlns:p14="http://schemas.microsoft.com/office/powerpoint/2010/main" val="160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5"/>
    </mc:Choice>
    <mc:Fallback xmlns="">
      <p:transition spd="slow" advTm="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NGI7fP7MZ0U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2"/>
          <a:stretch/>
        </p:blipFill>
        <p:spPr bwMode="auto">
          <a:xfrm>
            <a:off x="614856" y="0"/>
            <a:ext cx="108309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5686097" y="1324274"/>
            <a:ext cx="5475889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chemeClr val="bg2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Якщо Тобі не подобається місце, де Ти знаходишся,  зміни його, Ти ж не дерево…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0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9"/>
    </mc:Choice>
    <mc:Fallback xmlns="">
      <p:transition spd="slow" advTm="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7395" r="6245" b="21149"/>
          <a:stretch/>
        </p:blipFill>
        <p:spPr>
          <a:xfrm>
            <a:off x="141890" y="-37795"/>
            <a:ext cx="11556125" cy="689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2081047" y="5585839"/>
            <a:ext cx="9149254" cy="1166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rgbClr val="FF0066"/>
                </a:solidFill>
                <a:latin typeface="Monotype Corsiva" panose="03010101010201010101" pitchFamily="66" charset="0"/>
                <a:ea typeface="+mj-ea"/>
                <a:cs typeface="+mj-cs"/>
              </a:rPr>
              <a:t>Інколи ми не бачимо всієї ситуації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7572703" y="425667"/>
            <a:ext cx="3547239" cy="2017988"/>
          </a:xfrm>
          <a:prstGeom prst="wedgeEllipseCallout">
            <a:avLst/>
          </a:prstGeom>
          <a:ln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втечеш від мене, білченя…!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"/>
    </mc:Choice>
    <mc:Fallback xmlns="">
      <p:transition spd="slow" advTm="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2809" r="3133" b="19530"/>
          <a:stretch/>
        </p:blipFill>
        <p:spPr>
          <a:xfrm>
            <a:off x="504497" y="-68422"/>
            <a:ext cx="11371177" cy="705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0131" y="422305"/>
            <a:ext cx="620949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Великі перешкоди можуть виявитись смачним подарунком долі. Не лякайся труднощів</a:t>
            </a:r>
            <a:endParaRPr lang="ru-RU" sz="3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28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2"/>
    </mc:Choice>
    <mc:Fallback xmlns="">
      <p:transition spd="slow" advTm="5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427</TotalTime>
  <Words>424</Words>
  <Application>Microsoft Office PowerPoint</Application>
  <PresentationFormat>Широкоэкранный</PresentationFormat>
  <Paragraphs>53</Paragraphs>
  <Slides>37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Monotype Corsiva</vt:lpstr>
      <vt:lpstr>Times New Roman</vt:lpstr>
      <vt:lpstr>Небеса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Якщо ви не вмієте знімати стрес, не надягайте його</dc:title>
  <dc:creator>Пользователь</dc:creator>
  <cp:lastModifiedBy>Пользователь</cp:lastModifiedBy>
  <cp:revision>174</cp:revision>
  <dcterms:created xsi:type="dcterms:W3CDTF">2016-12-09T19:11:01Z</dcterms:created>
  <dcterms:modified xsi:type="dcterms:W3CDTF">2017-04-11T14:14:22Z</dcterms:modified>
  <cp:contentStatus/>
</cp:coreProperties>
</file>