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ew\Desktop\ЖГГ№1\IMG_5817.JPG"/>
          <p:cNvPicPr>
            <a:picLocks noChangeAspect="1" noChangeArrowheads="1"/>
          </p:cNvPicPr>
          <p:nvPr/>
        </p:nvPicPr>
        <p:blipFill>
          <a:blip r:embed="rId2" cstate="print"/>
          <a:srcRect t="2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New\Desktop\ЖГГ№1\IMG_6177.jpg"/>
          <p:cNvPicPr/>
          <p:nvPr/>
        </p:nvPicPr>
        <p:blipFill>
          <a:blip r:embed="rId2" cstate="print"/>
          <a:srcRect l="8337" t="8063" r="4807" b="1805"/>
          <a:stretch>
            <a:fillRect/>
          </a:stretch>
        </p:blipFill>
        <p:spPr bwMode="auto">
          <a:xfrm>
            <a:off x="1990724" y="1"/>
            <a:ext cx="60376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New\Desktop\ЖГГ№1\IMG_6179.jpg"/>
          <p:cNvPicPr/>
          <p:nvPr/>
        </p:nvPicPr>
        <p:blipFill>
          <a:blip r:embed="rId2" cstate="print"/>
          <a:srcRect l="4490" t="1925" r="1390"/>
          <a:stretch>
            <a:fillRect/>
          </a:stretch>
        </p:blipFill>
        <p:spPr bwMode="auto">
          <a:xfrm>
            <a:off x="1907704" y="0"/>
            <a:ext cx="6336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ew\Desktop\ЖГГ№1\IMG_61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32"/>
            <a:ext cx="9144000" cy="686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ew\Desktop\ЖГГ№1\IMG_6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580526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Я ОБИРАЮ ЖИТТЯ!</a:t>
            </a:r>
            <a:endParaRPr lang="ru-RU" sz="4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Метро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New</cp:lastModifiedBy>
  <cp:revision>3</cp:revision>
  <dcterms:created xsi:type="dcterms:W3CDTF">2013-04-09T11:51:43Z</dcterms:created>
  <dcterms:modified xsi:type="dcterms:W3CDTF">2013-04-09T11:59:47Z</dcterms:modified>
</cp:coreProperties>
</file>