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14.04.2014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14.04.2014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14.04.2014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14.04.2014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14.04.2014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14.04.2014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14.04.2014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14.04.2014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14.04.2014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14.04.2014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рисунк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14.04.2014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14.04.2014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admin\Desktop\Muzika%20-%20Sumna%20_%20n_zhna%20melod_ya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2.jpeg"/><Relationship Id="rId7" Type="http://schemas.openxmlformats.org/officeDocument/2006/relationships/image" Target="../media/image1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7.jpeg"/><Relationship Id="rId4" Type="http://schemas.openxmlformats.org/officeDocument/2006/relationships/image" Target="../media/image21.jpeg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D:\Леонард\Інтернет-Інформація\2 Курс\Гендерна педагогіка\16.12.11.-ІНДЗ\0a15a2c9ccd7c3103fffc71c2c19543c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792"/>
            <a:ext cx="9144000" cy="6848208"/>
          </a:xfrm>
          <a:prstGeom prst="rect">
            <a:avLst/>
          </a:prstGeom>
          <a:noFill/>
        </p:spPr>
      </p:pic>
      <p:sp>
        <p:nvSpPr>
          <p:cNvPr id="4" name="Прямокутник 3"/>
          <p:cNvSpPr/>
          <p:nvPr/>
        </p:nvSpPr>
        <p:spPr>
          <a:xfrm rot="628849">
            <a:off x="1577640" y="600447"/>
            <a:ext cx="6379493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Che" pitchFamily="49" charset="-127"/>
                <a:ea typeface="BatangChe" pitchFamily="49" charset="-127"/>
                <a:cs typeface="Aharoni" pitchFamily="2" charset="-79"/>
              </a:rPr>
              <a:t>Історія мого життя та крапелька щастя у ньому</a:t>
            </a:r>
            <a:endParaRPr lang="uk-UA" sz="2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tangChe" pitchFamily="49" charset="-127"/>
              <a:ea typeface="BatangChe" pitchFamily="49" charset="-127"/>
              <a:cs typeface="Aharoni" pitchFamily="2" charset="-79"/>
            </a:endParaRPr>
          </a:p>
        </p:txBody>
      </p:sp>
      <p:sp>
        <p:nvSpPr>
          <p:cNvPr id="5" name="Циліндр 4"/>
          <p:cNvSpPr/>
          <p:nvPr/>
        </p:nvSpPr>
        <p:spPr>
          <a:xfrm>
            <a:off x="714348" y="2500306"/>
            <a:ext cx="642942" cy="2786082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Циліндр 5"/>
          <p:cNvSpPr/>
          <p:nvPr/>
        </p:nvSpPr>
        <p:spPr>
          <a:xfrm>
            <a:off x="7715272" y="3000372"/>
            <a:ext cx="642942" cy="3429024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wordArtVert" rtlCol="0" anchor="ctr"/>
          <a:lstStyle/>
          <a:p>
            <a:pPr algn="ctr"/>
            <a:endParaRPr lang="uk-UA"/>
          </a:p>
        </p:txBody>
      </p:sp>
      <p:sp>
        <p:nvSpPr>
          <p:cNvPr id="10" name="TextBox 9"/>
          <p:cNvSpPr txBox="1"/>
          <p:nvPr/>
        </p:nvSpPr>
        <p:spPr>
          <a:xfrm>
            <a:off x="785786" y="2714620"/>
            <a:ext cx="582211" cy="235745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Щастя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15272" y="3286124"/>
            <a:ext cx="582211" cy="3286148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Насилля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лілінія 12"/>
          <p:cNvSpPr/>
          <p:nvPr/>
        </p:nvSpPr>
        <p:spPr>
          <a:xfrm>
            <a:off x="876950" y="571500"/>
            <a:ext cx="821801" cy="2068787"/>
          </a:xfrm>
          <a:custGeom>
            <a:avLst/>
            <a:gdLst>
              <a:gd name="connsiteX0" fmla="*/ 751825 w 821801"/>
              <a:gd name="connsiteY0" fmla="*/ 100013 h 2068787"/>
              <a:gd name="connsiteX1" fmla="*/ 666100 w 821801"/>
              <a:gd name="connsiteY1" fmla="*/ 28575 h 2068787"/>
              <a:gd name="connsiteX2" fmla="*/ 580375 w 821801"/>
              <a:gd name="connsiteY2" fmla="*/ 0 h 2068787"/>
              <a:gd name="connsiteX3" fmla="*/ 451788 w 821801"/>
              <a:gd name="connsiteY3" fmla="*/ 42863 h 2068787"/>
              <a:gd name="connsiteX4" fmla="*/ 394638 w 821801"/>
              <a:gd name="connsiteY4" fmla="*/ 128588 h 2068787"/>
              <a:gd name="connsiteX5" fmla="*/ 466075 w 821801"/>
              <a:gd name="connsiteY5" fmla="*/ 185738 h 2068787"/>
              <a:gd name="connsiteX6" fmla="*/ 494650 w 821801"/>
              <a:gd name="connsiteY6" fmla="*/ 142875 h 2068787"/>
              <a:gd name="connsiteX7" fmla="*/ 480363 w 821801"/>
              <a:gd name="connsiteY7" fmla="*/ 100013 h 2068787"/>
              <a:gd name="connsiteX8" fmla="*/ 337488 w 821801"/>
              <a:gd name="connsiteY8" fmla="*/ 85725 h 2068787"/>
              <a:gd name="connsiteX9" fmla="*/ 280338 w 821801"/>
              <a:gd name="connsiteY9" fmla="*/ 114300 h 2068787"/>
              <a:gd name="connsiteX10" fmla="*/ 208900 w 821801"/>
              <a:gd name="connsiteY10" fmla="*/ 200025 h 2068787"/>
              <a:gd name="connsiteX11" fmla="*/ 194613 w 821801"/>
              <a:gd name="connsiteY11" fmla="*/ 242888 h 2068787"/>
              <a:gd name="connsiteX12" fmla="*/ 237475 w 821801"/>
              <a:gd name="connsiteY12" fmla="*/ 371475 h 2068787"/>
              <a:gd name="connsiteX13" fmla="*/ 280338 w 821801"/>
              <a:gd name="connsiteY13" fmla="*/ 385763 h 2068787"/>
              <a:gd name="connsiteX14" fmla="*/ 223188 w 821801"/>
              <a:gd name="connsiteY14" fmla="*/ 214313 h 2068787"/>
              <a:gd name="connsiteX15" fmla="*/ 180325 w 821801"/>
              <a:gd name="connsiteY15" fmla="*/ 228600 h 2068787"/>
              <a:gd name="connsiteX16" fmla="*/ 137463 w 821801"/>
              <a:gd name="connsiteY16" fmla="*/ 271463 h 2068787"/>
              <a:gd name="connsiteX17" fmla="*/ 123175 w 821801"/>
              <a:gd name="connsiteY17" fmla="*/ 314325 h 2068787"/>
              <a:gd name="connsiteX18" fmla="*/ 94600 w 821801"/>
              <a:gd name="connsiteY18" fmla="*/ 357188 h 2068787"/>
              <a:gd name="connsiteX19" fmla="*/ 66025 w 821801"/>
              <a:gd name="connsiteY19" fmla="*/ 442913 h 2068787"/>
              <a:gd name="connsiteX20" fmla="*/ 108888 w 821801"/>
              <a:gd name="connsiteY20" fmla="*/ 585788 h 2068787"/>
              <a:gd name="connsiteX21" fmla="*/ 137463 w 821801"/>
              <a:gd name="connsiteY21" fmla="*/ 642938 h 2068787"/>
              <a:gd name="connsiteX22" fmla="*/ 180325 w 821801"/>
              <a:gd name="connsiteY22" fmla="*/ 657225 h 2068787"/>
              <a:gd name="connsiteX23" fmla="*/ 223188 w 821801"/>
              <a:gd name="connsiteY23" fmla="*/ 685800 h 2068787"/>
              <a:gd name="connsiteX24" fmla="*/ 166038 w 821801"/>
              <a:gd name="connsiteY24" fmla="*/ 528638 h 2068787"/>
              <a:gd name="connsiteX25" fmla="*/ 51738 w 821801"/>
              <a:gd name="connsiteY25" fmla="*/ 571500 h 2068787"/>
              <a:gd name="connsiteX26" fmla="*/ 94600 w 821801"/>
              <a:gd name="connsiteY26" fmla="*/ 714375 h 2068787"/>
              <a:gd name="connsiteX27" fmla="*/ 123175 w 821801"/>
              <a:gd name="connsiteY27" fmla="*/ 800100 h 2068787"/>
              <a:gd name="connsiteX28" fmla="*/ 137463 w 821801"/>
              <a:gd name="connsiteY28" fmla="*/ 842963 h 2068787"/>
              <a:gd name="connsiteX29" fmla="*/ 166038 w 821801"/>
              <a:gd name="connsiteY29" fmla="*/ 900113 h 2068787"/>
              <a:gd name="connsiteX30" fmla="*/ 208900 w 821801"/>
              <a:gd name="connsiteY30" fmla="*/ 928688 h 2068787"/>
              <a:gd name="connsiteX31" fmla="*/ 223188 w 821801"/>
              <a:gd name="connsiteY31" fmla="*/ 971550 h 2068787"/>
              <a:gd name="connsiteX32" fmla="*/ 323200 w 821801"/>
              <a:gd name="connsiteY32" fmla="*/ 1014413 h 2068787"/>
              <a:gd name="connsiteX33" fmla="*/ 280338 w 821801"/>
              <a:gd name="connsiteY33" fmla="*/ 928688 h 2068787"/>
              <a:gd name="connsiteX34" fmla="*/ 237475 w 821801"/>
              <a:gd name="connsiteY34" fmla="*/ 900113 h 2068787"/>
              <a:gd name="connsiteX35" fmla="*/ 194613 w 821801"/>
              <a:gd name="connsiteY35" fmla="*/ 914400 h 2068787"/>
              <a:gd name="connsiteX36" fmla="*/ 151750 w 821801"/>
              <a:gd name="connsiteY36" fmla="*/ 1071563 h 2068787"/>
              <a:gd name="connsiteX37" fmla="*/ 208900 w 821801"/>
              <a:gd name="connsiteY37" fmla="*/ 1300163 h 2068787"/>
              <a:gd name="connsiteX38" fmla="*/ 251763 w 821801"/>
              <a:gd name="connsiteY38" fmla="*/ 1285875 h 2068787"/>
              <a:gd name="connsiteX39" fmla="*/ 237475 w 821801"/>
              <a:gd name="connsiteY39" fmla="*/ 1228725 h 2068787"/>
              <a:gd name="connsiteX40" fmla="*/ 194613 w 821801"/>
              <a:gd name="connsiteY40" fmla="*/ 1214438 h 2068787"/>
              <a:gd name="connsiteX41" fmla="*/ 108888 w 821801"/>
              <a:gd name="connsiteY41" fmla="*/ 1171575 h 2068787"/>
              <a:gd name="connsiteX42" fmla="*/ 66025 w 821801"/>
              <a:gd name="connsiteY42" fmla="*/ 1185863 h 2068787"/>
              <a:gd name="connsiteX43" fmla="*/ 51738 w 821801"/>
              <a:gd name="connsiteY43" fmla="*/ 1228725 h 2068787"/>
              <a:gd name="connsiteX44" fmla="*/ 8875 w 821801"/>
              <a:gd name="connsiteY44" fmla="*/ 1343025 h 2068787"/>
              <a:gd name="connsiteX45" fmla="*/ 51738 w 821801"/>
              <a:gd name="connsiteY45" fmla="*/ 1557338 h 2068787"/>
              <a:gd name="connsiteX46" fmla="*/ 80313 w 821801"/>
              <a:gd name="connsiteY46" fmla="*/ 1600200 h 2068787"/>
              <a:gd name="connsiteX47" fmla="*/ 123175 w 821801"/>
              <a:gd name="connsiteY47" fmla="*/ 1614488 h 2068787"/>
              <a:gd name="connsiteX48" fmla="*/ 151750 w 821801"/>
              <a:gd name="connsiteY48" fmla="*/ 1514475 h 2068787"/>
              <a:gd name="connsiteX49" fmla="*/ 137463 w 821801"/>
              <a:gd name="connsiteY49" fmla="*/ 1471613 h 2068787"/>
              <a:gd name="connsiteX50" fmla="*/ 51738 w 821801"/>
              <a:gd name="connsiteY50" fmla="*/ 1443038 h 2068787"/>
              <a:gd name="connsiteX51" fmla="*/ 37450 w 821801"/>
              <a:gd name="connsiteY51" fmla="*/ 1671638 h 2068787"/>
              <a:gd name="connsiteX52" fmla="*/ 80313 w 821801"/>
              <a:gd name="connsiteY52" fmla="*/ 1700213 h 2068787"/>
              <a:gd name="connsiteX53" fmla="*/ 123175 w 821801"/>
              <a:gd name="connsiteY53" fmla="*/ 1785938 h 2068787"/>
              <a:gd name="connsiteX54" fmla="*/ 180325 w 821801"/>
              <a:gd name="connsiteY54" fmla="*/ 1800225 h 2068787"/>
              <a:gd name="connsiteX55" fmla="*/ 194613 w 821801"/>
              <a:gd name="connsiteY55" fmla="*/ 1714500 h 2068787"/>
              <a:gd name="connsiteX56" fmla="*/ 151750 w 821801"/>
              <a:gd name="connsiteY56" fmla="*/ 1700213 h 2068787"/>
              <a:gd name="connsiteX57" fmla="*/ 66025 w 821801"/>
              <a:gd name="connsiteY57" fmla="*/ 1757363 h 2068787"/>
              <a:gd name="connsiteX58" fmla="*/ 51738 w 821801"/>
              <a:gd name="connsiteY58" fmla="*/ 1800225 h 2068787"/>
              <a:gd name="connsiteX59" fmla="*/ 123175 w 821801"/>
              <a:gd name="connsiteY59" fmla="*/ 2028825 h 2068787"/>
              <a:gd name="connsiteX60" fmla="*/ 123175 w 821801"/>
              <a:gd name="connsiteY60" fmla="*/ 2014538 h 2068787"/>
              <a:gd name="connsiteX61" fmla="*/ 180325 w 821801"/>
              <a:gd name="connsiteY61" fmla="*/ 2028825 h 2068787"/>
              <a:gd name="connsiteX62" fmla="*/ 166038 w 821801"/>
              <a:gd name="connsiteY62" fmla="*/ 2028825 h 206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821801" h="2068787">
                <a:moveTo>
                  <a:pt x="751825" y="100013"/>
                </a:moveTo>
                <a:cubicBezTo>
                  <a:pt x="620723" y="56310"/>
                  <a:pt x="821801" y="132375"/>
                  <a:pt x="666100" y="28575"/>
                </a:cubicBezTo>
                <a:cubicBezTo>
                  <a:pt x="641038" y="11867"/>
                  <a:pt x="580375" y="0"/>
                  <a:pt x="580375" y="0"/>
                </a:cubicBezTo>
                <a:cubicBezTo>
                  <a:pt x="532822" y="7926"/>
                  <a:pt x="486088" y="3663"/>
                  <a:pt x="451788" y="42863"/>
                </a:cubicBezTo>
                <a:cubicBezTo>
                  <a:pt x="429173" y="68709"/>
                  <a:pt x="394638" y="128588"/>
                  <a:pt x="394638" y="128588"/>
                </a:cubicBezTo>
                <a:cubicBezTo>
                  <a:pt x="405535" y="144934"/>
                  <a:pt x="429754" y="200266"/>
                  <a:pt x="466075" y="185738"/>
                </a:cubicBezTo>
                <a:cubicBezTo>
                  <a:pt x="482018" y="179361"/>
                  <a:pt x="485125" y="157163"/>
                  <a:pt x="494650" y="142875"/>
                </a:cubicBezTo>
                <a:cubicBezTo>
                  <a:pt x="489888" y="128588"/>
                  <a:pt x="489771" y="111773"/>
                  <a:pt x="480363" y="100013"/>
                </a:cubicBezTo>
                <a:cubicBezTo>
                  <a:pt x="439166" y="48517"/>
                  <a:pt x="396280" y="77326"/>
                  <a:pt x="337488" y="85725"/>
                </a:cubicBezTo>
                <a:cubicBezTo>
                  <a:pt x="318438" y="95250"/>
                  <a:pt x="297669" y="101920"/>
                  <a:pt x="280338" y="114300"/>
                </a:cubicBezTo>
                <a:cubicBezTo>
                  <a:pt x="245335" y="139302"/>
                  <a:pt x="231685" y="165848"/>
                  <a:pt x="208900" y="200025"/>
                </a:cubicBezTo>
                <a:cubicBezTo>
                  <a:pt x="204138" y="214313"/>
                  <a:pt x="194613" y="227828"/>
                  <a:pt x="194613" y="242888"/>
                </a:cubicBezTo>
                <a:cubicBezTo>
                  <a:pt x="194613" y="279141"/>
                  <a:pt x="202972" y="343873"/>
                  <a:pt x="237475" y="371475"/>
                </a:cubicBezTo>
                <a:cubicBezTo>
                  <a:pt x="249235" y="380883"/>
                  <a:pt x="266050" y="381000"/>
                  <a:pt x="280338" y="385763"/>
                </a:cubicBezTo>
                <a:cubicBezTo>
                  <a:pt x="276061" y="342993"/>
                  <a:pt x="301669" y="227394"/>
                  <a:pt x="223188" y="214313"/>
                </a:cubicBezTo>
                <a:cubicBezTo>
                  <a:pt x="208332" y="211837"/>
                  <a:pt x="194613" y="223838"/>
                  <a:pt x="180325" y="228600"/>
                </a:cubicBezTo>
                <a:cubicBezTo>
                  <a:pt x="166038" y="242888"/>
                  <a:pt x="148671" y="254651"/>
                  <a:pt x="137463" y="271463"/>
                </a:cubicBezTo>
                <a:cubicBezTo>
                  <a:pt x="129109" y="283994"/>
                  <a:pt x="129910" y="300855"/>
                  <a:pt x="123175" y="314325"/>
                </a:cubicBezTo>
                <a:cubicBezTo>
                  <a:pt x="115496" y="329684"/>
                  <a:pt x="104125" y="342900"/>
                  <a:pt x="94600" y="357188"/>
                </a:cubicBezTo>
                <a:cubicBezTo>
                  <a:pt x="85075" y="385763"/>
                  <a:pt x="58719" y="413692"/>
                  <a:pt x="66025" y="442913"/>
                </a:cubicBezTo>
                <a:cubicBezTo>
                  <a:pt x="76279" y="483929"/>
                  <a:pt x="91497" y="551006"/>
                  <a:pt x="108888" y="585788"/>
                </a:cubicBezTo>
                <a:cubicBezTo>
                  <a:pt x="118413" y="604838"/>
                  <a:pt x="122403" y="627878"/>
                  <a:pt x="137463" y="642938"/>
                </a:cubicBezTo>
                <a:cubicBezTo>
                  <a:pt x="148112" y="653587"/>
                  <a:pt x="166038" y="652463"/>
                  <a:pt x="180325" y="657225"/>
                </a:cubicBezTo>
                <a:cubicBezTo>
                  <a:pt x="194613" y="666750"/>
                  <a:pt x="218471" y="702311"/>
                  <a:pt x="223188" y="685800"/>
                </a:cubicBezTo>
                <a:cubicBezTo>
                  <a:pt x="255555" y="572515"/>
                  <a:pt x="225451" y="568247"/>
                  <a:pt x="166038" y="528638"/>
                </a:cubicBezTo>
                <a:cubicBezTo>
                  <a:pt x="157274" y="530391"/>
                  <a:pt x="58583" y="540699"/>
                  <a:pt x="51738" y="571500"/>
                </a:cubicBezTo>
                <a:cubicBezTo>
                  <a:pt x="29677" y="670774"/>
                  <a:pt x="67116" y="652537"/>
                  <a:pt x="94600" y="714375"/>
                </a:cubicBezTo>
                <a:cubicBezTo>
                  <a:pt x="106833" y="741900"/>
                  <a:pt x="113650" y="771525"/>
                  <a:pt x="123175" y="800100"/>
                </a:cubicBezTo>
                <a:cubicBezTo>
                  <a:pt x="127938" y="814388"/>
                  <a:pt x="130728" y="829492"/>
                  <a:pt x="137463" y="842963"/>
                </a:cubicBezTo>
                <a:cubicBezTo>
                  <a:pt x="146988" y="862013"/>
                  <a:pt x="152403" y="883751"/>
                  <a:pt x="166038" y="900113"/>
                </a:cubicBezTo>
                <a:cubicBezTo>
                  <a:pt x="177031" y="913304"/>
                  <a:pt x="194613" y="919163"/>
                  <a:pt x="208900" y="928688"/>
                </a:cubicBezTo>
                <a:cubicBezTo>
                  <a:pt x="213663" y="942975"/>
                  <a:pt x="212539" y="960901"/>
                  <a:pt x="223188" y="971550"/>
                </a:cubicBezTo>
                <a:cubicBezTo>
                  <a:pt x="240842" y="989204"/>
                  <a:pt x="297585" y="1005874"/>
                  <a:pt x="323200" y="1014413"/>
                </a:cubicBezTo>
                <a:cubicBezTo>
                  <a:pt x="311580" y="979551"/>
                  <a:pt x="308036" y="956385"/>
                  <a:pt x="280338" y="928688"/>
                </a:cubicBezTo>
                <a:cubicBezTo>
                  <a:pt x="268196" y="916546"/>
                  <a:pt x="251763" y="909638"/>
                  <a:pt x="237475" y="900113"/>
                </a:cubicBezTo>
                <a:cubicBezTo>
                  <a:pt x="223188" y="904875"/>
                  <a:pt x="203367" y="902145"/>
                  <a:pt x="194613" y="914400"/>
                </a:cubicBezTo>
                <a:cubicBezTo>
                  <a:pt x="174472" y="942597"/>
                  <a:pt x="158954" y="1035544"/>
                  <a:pt x="151750" y="1071563"/>
                </a:cubicBezTo>
                <a:cubicBezTo>
                  <a:pt x="153404" y="1094718"/>
                  <a:pt x="113980" y="1284343"/>
                  <a:pt x="208900" y="1300163"/>
                </a:cubicBezTo>
                <a:cubicBezTo>
                  <a:pt x="223756" y="1302639"/>
                  <a:pt x="237475" y="1290638"/>
                  <a:pt x="251763" y="1285875"/>
                </a:cubicBezTo>
                <a:cubicBezTo>
                  <a:pt x="247000" y="1266825"/>
                  <a:pt x="249742" y="1244058"/>
                  <a:pt x="237475" y="1228725"/>
                </a:cubicBezTo>
                <a:cubicBezTo>
                  <a:pt x="228067" y="1216965"/>
                  <a:pt x="208083" y="1221173"/>
                  <a:pt x="194613" y="1214438"/>
                </a:cubicBezTo>
                <a:cubicBezTo>
                  <a:pt x="83819" y="1159041"/>
                  <a:pt x="216629" y="1207490"/>
                  <a:pt x="108888" y="1171575"/>
                </a:cubicBezTo>
                <a:cubicBezTo>
                  <a:pt x="94600" y="1176338"/>
                  <a:pt x="76674" y="1175214"/>
                  <a:pt x="66025" y="1185863"/>
                </a:cubicBezTo>
                <a:cubicBezTo>
                  <a:pt x="55376" y="1196512"/>
                  <a:pt x="57670" y="1214883"/>
                  <a:pt x="51738" y="1228725"/>
                </a:cubicBezTo>
                <a:cubicBezTo>
                  <a:pt x="6909" y="1333327"/>
                  <a:pt x="35218" y="1237657"/>
                  <a:pt x="8875" y="1343025"/>
                </a:cubicBezTo>
                <a:cubicBezTo>
                  <a:pt x="14401" y="1392756"/>
                  <a:pt x="17968" y="1506684"/>
                  <a:pt x="51738" y="1557338"/>
                </a:cubicBezTo>
                <a:cubicBezTo>
                  <a:pt x="61263" y="1571625"/>
                  <a:pt x="66905" y="1589473"/>
                  <a:pt x="80313" y="1600200"/>
                </a:cubicBezTo>
                <a:cubicBezTo>
                  <a:pt x="92073" y="1609608"/>
                  <a:pt x="108888" y="1609725"/>
                  <a:pt x="123175" y="1614488"/>
                </a:cubicBezTo>
                <a:cubicBezTo>
                  <a:pt x="129913" y="1594273"/>
                  <a:pt x="151750" y="1532418"/>
                  <a:pt x="151750" y="1514475"/>
                </a:cubicBezTo>
                <a:cubicBezTo>
                  <a:pt x="151750" y="1499415"/>
                  <a:pt x="149718" y="1480367"/>
                  <a:pt x="137463" y="1471613"/>
                </a:cubicBezTo>
                <a:cubicBezTo>
                  <a:pt x="112953" y="1454106"/>
                  <a:pt x="51738" y="1443038"/>
                  <a:pt x="51738" y="1443038"/>
                </a:cubicBezTo>
                <a:cubicBezTo>
                  <a:pt x="20718" y="1536098"/>
                  <a:pt x="0" y="1559289"/>
                  <a:pt x="37450" y="1671638"/>
                </a:cubicBezTo>
                <a:cubicBezTo>
                  <a:pt x="42880" y="1687928"/>
                  <a:pt x="66025" y="1690688"/>
                  <a:pt x="80313" y="1700213"/>
                </a:cubicBezTo>
                <a:cubicBezTo>
                  <a:pt x="88463" y="1724664"/>
                  <a:pt x="99435" y="1770111"/>
                  <a:pt x="123175" y="1785938"/>
                </a:cubicBezTo>
                <a:cubicBezTo>
                  <a:pt x="139513" y="1796830"/>
                  <a:pt x="161275" y="1795463"/>
                  <a:pt x="180325" y="1800225"/>
                </a:cubicBezTo>
                <a:cubicBezTo>
                  <a:pt x="199268" y="1771810"/>
                  <a:pt x="230104" y="1749991"/>
                  <a:pt x="194613" y="1714500"/>
                </a:cubicBezTo>
                <a:cubicBezTo>
                  <a:pt x="183964" y="1703851"/>
                  <a:pt x="166038" y="1704975"/>
                  <a:pt x="151750" y="1700213"/>
                </a:cubicBezTo>
                <a:cubicBezTo>
                  <a:pt x="106812" y="1715192"/>
                  <a:pt x="96604" y="1711495"/>
                  <a:pt x="66025" y="1757363"/>
                </a:cubicBezTo>
                <a:cubicBezTo>
                  <a:pt x="57671" y="1769894"/>
                  <a:pt x="56500" y="1785938"/>
                  <a:pt x="51738" y="1800225"/>
                </a:cubicBezTo>
                <a:cubicBezTo>
                  <a:pt x="55364" y="1836490"/>
                  <a:pt x="49577" y="2004292"/>
                  <a:pt x="123175" y="2028825"/>
                </a:cubicBezTo>
                <a:cubicBezTo>
                  <a:pt x="243057" y="2068787"/>
                  <a:pt x="109328" y="2028386"/>
                  <a:pt x="123175" y="2014538"/>
                </a:cubicBezTo>
                <a:cubicBezTo>
                  <a:pt x="137059" y="2000653"/>
                  <a:pt x="161696" y="2022616"/>
                  <a:pt x="180325" y="2028825"/>
                </a:cubicBezTo>
                <a:cubicBezTo>
                  <a:pt x="184843" y="2030331"/>
                  <a:pt x="170800" y="2028825"/>
                  <a:pt x="166038" y="202882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олілінія 13"/>
          <p:cNvSpPr/>
          <p:nvPr/>
        </p:nvSpPr>
        <p:spPr>
          <a:xfrm>
            <a:off x="7908676" y="1700213"/>
            <a:ext cx="492374" cy="1430296"/>
          </a:xfrm>
          <a:custGeom>
            <a:avLst/>
            <a:gdLst>
              <a:gd name="connsiteX0" fmla="*/ 20887 w 492374"/>
              <a:gd name="connsiteY0" fmla="*/ 100012 h 1430296"/>
              <a:gd name="connsiteX1" fmla="*/ 92324 w 492374"/>
              <a:gd name="connsiteY1" fmla="*/ 42862 h 1430296"/>
              <a:gd name="connsiteX2" fmla="*/ 135187 w 492374"/>
              <a:gd name="connsiteY2" fmla="*/ 28575 h 1430296"/>
              <a:gd name="connsiteX3" fmla="*/ 192337 w 492374"/>
              <a:gd name="connsiteY3" fmla="*/ 0 h 1430296"/>
              <a:gd name="connsiteX4" fmla="*/ 206624 w 492374"/>
              <a:gd name="connsiteY4" fmla="*/ 285750 h 1430296"/>
              <a:gd name="connsiteX5" fmla="*/ 163762 w 492374"/>
              <a:gd name="connsiteY5" fmla="*/ 300037 h 1430296"/>
              <a:gd name="connsiteX6" fmla="*/ 92324 w 492374"/>
              <a:gd name="connsiteY6" fmla="*/ 242887 h 1430296"/>
              <a:gd name="connsiteX7" fmla="*/ 149474 w 492374"/>
              <a:gd name="connsiteY7" fmla="*/ 214312 h 1430296"/>
              <a:gd name="connsiteX8" fmla="*/ 178049 w 492374"/>
              <a:gd name="connsiteY8" fmla="*/ 257175 h 1430296"/>
              <a:gd name="connsiteX9" fmla="*/ 263774 w 492374"/>
              <a:gd name="connsiteY9" fmla="*/ 328612 h 1430296"/>
              <a:gd name="connsiteX10" fmla="*/ 278062 w 492374"/>
              <a:gd name="connsiteY10" fmla="*/ 500062 h 1430296"/>
              <a:gd name="connsiteX11" fmla="*/ 235199 w 492374"/>
              <a:gd name="connsiteY11" fmla="*/ 542925 h 1430296"/>
              <a:gd name="connsiteX12" fmla="*/ 206624 w 492374"/>
              <a:gd name="connsiteY12" fmla="*/ 485775 h 1430296"/>
              <a:gd name="connsiteX13" fmla="*/ 292349 w 492374"/>
              <a:gd name="connsiteY13" fmla="*/ 457200 h 1430296"/>
              <a:gd name="connsiteX14" fmla="*/ 392362 w 492374"/>
              <a:gd name="connsiteY14" fmla="*/ 542925 h 1430296"/>
              <a:gd name="connsiteX15" fmla="*/ 378074 w 492374"/>
              <a:gd name="connsiteY15" fmla="*/ 671512 h 1430296"/>
              <a:gd name="connsiteX16" fmla="*/ 349499 w 492374"/>
              <a:gd name="connsiteY16" fmla="*/ 771525 h 1430296"/>
              <a:gd name="connsiteX17" fmla="*/ 292349 w 492374"/>
              <a:gd name="connsiteY17" fmla="*/ 757237 h 1430296"/>
              <a:gd name="connsiteX18" fmla="*/ 306637 w 492374"/>
              <a:gd name="connsiteY18" fmla="*/ 671512 h 1430296"/>
              <a:gd name="connsiteX19" fmla="*/ 349499 w 492374"/>
              <a:gd name="connsiteY19" fmla="*/ 657225 h 1430296"/>
              <a:gd name="connsiteX20" fmla="*/ 449512 w 492374"/>
              <a:gd name="connsiteY20" fmla="*/ 700087 h 1430296"/>
              <a:gd name="connsiteX21" fmla="*/ 463799 w 492374"/>
              <a:gd name="connsiteY21" fmla="*/ 742950 h 1430296"/>
              <a:gd name="connsiteX22" fmla="*/ 492374 w 492374"/>
              <a:gd name="connsiteY22" fmla="*/ 785812 h 1430296"/>
              <a:gd name="connsiteX23" fmla="*/ 463799 w 492374"/>
              <a:gd name="connsiteY23" fmla="*/ 885825 h 1430296"/>
              <a:gd name="connsiteX24" fmla="*/ 435224 w 492374"/>
              <a:gd name="connsiteY24" fmla="*/ 928687 h 1430296"/>
              <a:gd name="connsiteX25" fmla="*/ 363787 w 492374"/>
              <a:gd name="connsiteY25" fmla="*/ 942975 h 1430296"/>
              <a:gd name="connsiteX26" fmla="*/ 235199 w 492374"/>
              <a:gd name="connsiteY26" fmla="*/ 957262 h 1430296"/>
              <a:gd name="connsiteX27" fmla="*/ 192337 w 492374"/>
              <a:gd name="connsiteY27" fmla="*/ 928687 h 1430296"/>
              <a:gd name="connsiteX28" fmla="*/ 192337 w 492374"/>
              <a:gd name="connsiteY28" fmla="*/ 828675 h 1430296"/>
              <a:gd name="connsiteX29" fmla="*/ 235199 w 492374"/>
              <a:gd name="connsiteY29" fmla="*/ 842962 h 1430296"/>
              <a:gd name="connsiteX30" fmla="*/ 278062 w 492374"/>
              <a:gd name="connsiteY30" fmla="*/ 928687 h 1430296"/>
              <a:gd name="connsiteX31" fmla="*/ 249487 w 492374"/>
              <a:gd name="connsiteY31" fmla="*/ 1028700 h 1430296"/>
              <a:gd name="connsiteX32" fmla="*/ 206624 w 492374"/>
              <a:gd name="connsiteY32" fmla="*/ 1114425 h 1430296"/>
              <a:gd name="connsiteX33" fmla="*/ 92324 w 492374"/>
              <a:gd name="connsiteY33" fmla="*/ 1057275 h 1430296"/>
              <a:gd name="connsiteX34" fmla="*/ 135187 w 492374"/>
              <a:gd name="connsiteY34" fmla="*/ 1028700 h 1430296"/>
              <a:gd name="connsiteX35" fmla="*/ 206624 w 492374"/>
              <a:gd name="connsiteY35" fmla="*/ 1085850 h 1430296"/>
              <a:gd name="connsiteX36" fmla="*/ 235199 w 492374"/>
              <a:gd name="connsiteY36" fmla="*/ 1171575 h 1430296"/>
              <a:gd name="connsiteX37" fmla="*/ 192337 w 492374"/>
              <a:gd name="connsiteY37" fmla="*/ 1343025 h 1430296"/>
              <a:gd name="connsiteX38" fmla="*/ 106612 w 492374"/>
              <a:gd name="connsiteY38" fmla="*/ 1371600 h 1430296"/>
              <a:gd name="connsiteX39" fmla="*/ 192337 w 492374"/>
              <a:gd name="connsiteY39" fmla="*/ 1385887 h 143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92374" h="1430296">
                <a:moveTo>
                  <a:pt x="20887" y="100012"/>
                </a:moveTo>
                <a:cubicBezTo>
                  <a:pt x="128623" y="64101"/>
                  <a:pt x="0" y="116720"/>
                  <a:pt x="92324" y="42862"/>
                </a:cubicBezTo>
                <a:cubicBezTo>
                  <a:pt x="104084" y="33454"/>
                  <a:pt x="121344" y="34508"/>
                  <a:pt x="135187" y="28575"/>
                </a:cubicBezTo>
                <a:cubicBezTo>
                  <a:pt x="154764" y="20185"/>
                  <a:pt x="173287" y="9525"/>
                  <a:pt x="192337" y="0"/>
                </a:cubicBezTo>
                <a:cubicBezTo>
                  <a:pt x="230806" y="115406"/>
                  <a:pt x="248012" y="130544"/>
                  <a:pt x="206624" y="285750"/>
                </a:cubicBezTo>
                <a:cubicBezTo>
                  <a:pt x="202744" y="300302"/>
                  <a:pt x="178049" y="295275"/>
                  <a:pt x="163762" y="300037"/>
                </a:cubicBezTo>
                <a:cubicBezTo>
                  <a:pt x="150334" y="295561"/>
                  <a:pt x="77118" y="280903"/>
                  <a:pt x="92324" y="242887"/>
                </a:cubicBezTo>
                <a:cubicBezTo>
                  <a:pt x="100234" y="223112"/>
                  <a:pt x="130424" y="223837"/>
                  <a:pt x="149474" y="214312"/>
                </a:cubicBezTo>
                <a:cubicBezTo>
                  <a:pt x="158999" y="228600"/>
                  <a:pt x="167056" y="243983"/>
                  <a:pt x="178049" y="257175"/>
                </a:cubicBezTo>
                <a:cubicBezTo>
                  <a:pt x="212425" y="298426"/>
                  <a:pt x="221631" y="300516"/>
                  <a:pt x="263774" y="328612"/>
                </a:cubicBezTo>
                <a:cubicBezTo>
                  <a:pt x="287221" y="398953"/>
                  <a:pt x="311043" y="425854"/>
                  <a:pt x="278062" y="500062"/>
                </a:cubicBezTo>
                <a:cubicBezTo>
                  <a:pt x="269856" y="518526"/>
                  <a:pt x="249487" y="528637"/>
                  <a:pt x="235199" y="542925"/>
                </a:cubicBezTo>
                <a:cubicBezTo>
                  <a:pt x="219613" y="537729"/>
                  <a:pt x="146012" y="529069"/>
                  <a:pt x="206624" y="485775"/>
                </a:cubicBezTo>
                <a:cubicBezTo>
                  <a:pt x="231134" y="468268"/>
                  <a:pt x="292349" y="457200"/>
                  <a:pt x="292349" y="457200"/>
                </a:cubicBezTo>
                <a:cubicBezTo>
                  <a:pt x="396703" y="491985"/>
                  <a:pt x="370768" y="456554"/>
                  <a:pt x="392362" y="542925"/>
                </a:cubicBezTo>
                <a:cubicBezTo>
                  <a:pt x="387599" y="585787"/>
                  <a:pt x="384632" y="628887"/>
                  <a:pt x="378074" y="671512"/>
                </a:cubicBezTo>
                <a:cubicBezTo>
                  <a:pt x="372947" y="704835"/>
                  <a:pt x="360169" y="739515"/>
                  <a:pt x="349499" y="771525"/>
                </a:cubicBezTo>
                <a:cubicBezTo>
                  <a:pt x="330449" y="766762"/>
                  <a:pt x="307682" y="769504"/>
                  <a:pt x="292349" y="757237"/>
                </a:cubicBezTo>
                <a:cubicBezTo>
                  <a:pt x="259690" y="731110"/>
                  <a:pt x="284464" y="689250"/>
                  <a:pt x="306637" y="671512"/>
                </a:cubicBezTo>
                <a:cubicBezTo>
                  <a:pt x="318397" y="662104"/>
                  <a:pt x="335212" y="661987"/>
                  <a:pt x="349499" y="657225"/>
                </a:cubicBezTo>
                <a:cubicBezTo>
                  <a:pt x="383817" y="665804"/>
                  <a:pt x="424845" y="669253"/>
                  <a:pt x="449512" y="700087"/>
                </a:cubicBezTo>
                <a:cubicBezTo>
                  <a:pt x="458920" y="711847"/>
                  <a:pt x="457064" y="729479"/>
                  <a:pt x="463799" y="742950"/>
                </a:cubicBezTo>
                <a:cubicBezTo>
                  <a:pt x="471478" y="758309"/>
                  <a:pt x="482849" y="771525"/>
                  <a:pt x="492374" y="785812"/>
                </a:cubicBezTo>
                <a:cubicBezTo>
                  <a:pt x="487795" y="804127"/>
                  <a:pt x="474049" y="865325"/>
                  <a:pt x="463799" y="885825"/>
                </a:cubicBezTo>
                <a:cubicBezTo>
                  <a:pt x="456120" y="901183"/>
                  <a:pt x="450133" y="920168"/>
                  <a:pt x="435224" y="928687"/>
                </a:cubicBezTo>
                <a:cubicBezTo>
                  <a:pt x="414140" y="940735"/>
                  <a:pt x="387827" y="939541"/>
                  <a:pt x="363787" y="942975"/>
                </a:cubicBezTo>
                <a:cubicBezTo>
                  <a:pt x="321094" y="949074"/>
                  <a:pt x="278062" y="952500"/>
                  <a:pt x="235199" y="957262"/>
                </a:cubicBezTo>
                <a:cubicBezTo>
                  <a:pt x="220912" y="947737"/>
                  <a:pt x="201862" y="942974"/>
                  <a:pt x="192337" y="928687"/>
                </a:cubicBezTo>
                <a:cubicBezTo>
                  <a:pt x="164429" y="886826"/>
                  <a:pt x="179483" y="867234"/>
                  <a:pt x="192337" y="828675"/>
                </a:cubicBezTo>
                <a:cubicBezTo>
                  <a:pt x="206624" y="833437"/>
                  <a:pt x="223439" y="833554"/>
                  <a:pt x="235199" y="842962"/>
                </a:cubicBezTo>
                <a:cubicBezTo>
                  <a:pt x="260377" y="863104"/>
                  <a:pt x="268650" y="900452"/>
                  <a:pt x="278062" y="928687"/>
                </a:cubicBezTo>
                <a:cubicBezTo>
                  <a:pt x="273486" y="946991"/>
                  <a:pt x="259733" y="1008208"/>
                  <a:pt x="249487" y="1028700"/>
                </a:cubicBezTo>
                <a:cubicBezTo>
                  <a:pt x="194090" y="1139495"/>
                  <a:pt x="242540" y="1006680"/>
                  <a:pt x="206624" y="1114425"/>
                </a:cubicBezTo>
                <a:cubicBezTo>
                  <a:pt x="198717" y="1113107"/>
                  <a:pt x="80803" y="1114879"/>
                  <a:pt x="92324" y="1057275"/>
                </a:cubicBezTo>
                <a:cubicBezTo>
                  <a:pt x="95692" y="1040437"/>
                  <a:pt x="120899" y="1038225"/>
                  <a:pt x="135187" y="1028700"/>
                </a:cubicBezTo>
                <a:cubicBezTo>
                  <a:pt x="181666" y="1044193"/>
                  <a:pt x="184145" y="1035273"/>
                  <a:pt x="206624" y="1085850"/>
                </a:cubicBezTo>
                <a:cubicBezTo>
                  <a:pt x="218857" y="1113375"/>
                  <a:pt x="235199" y="1171575"/>
                  <a:pt x="235199" y="1171575"/>
                </a:cubicBezTo>
                <a:cubicBezTo>
                  <a:pt x="233039" y="1184536"/>
                  <a:pt x="212315" y="1336366"/>
                  <a:pt x="192337" y="1343025"/>
                </a:cubicBezTo>
                <a:lnTo>
                  <a:pt x="106612" y="1371600"/>
                </a:lnTo>
                <a:cubicBezTo>
                  <a:pt x="196855" y="1401681"/>
                  <a:pt x="192337" y="1430296"/>
                  <a:pt x="192337" y="138588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Muzika - Sumna _ n_zhna melod_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 descr="D:\Леонард\Інтернет-Інформація\2 Курс\Гендерна педагогіка\16.12.11.-ІНДЗ\1d1f16d24b_1121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2933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43042" y="5929330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Невдовзі він вдався до насилля</a:t>
            </a:r>
            <a:endParaRPr lang="uk-UA" sz="3200" dirty="0"/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266" name="Picture 2" descr="D:\Леонард\Інтернет-Інформація\2 Курс\Гендерна педагогіка\16.12.11.-ІНДЗ\dscn58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57150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57290" y="6072206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І все це на очах дитини</a:t>
            </a:r>
            <a:endParaRPr lang="uk-UA" sz="3200" dirty="0"/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FFFF">
                <a:tint val="40000"/>
                <a:satMod val="250000"/>
              </a:srgbClr>
            </a:gs>
            <a:gs pos="9000">
              <a:srgbClr val="FFFFFF">
                <a:tint val="52000"/>
                <a:satMod val="300000"/>
              </a:srgbClr>
            </a:gs>
            <a:gs pos="50000">
              <a:srgbClr val="FFFFFF">
                <a:shade val="20000"/>
                <a:satMod val="300000"/>
              </a:srgbClr>
            </a:gs>
            <a:gs pos="79000">
              <a:srgbClr val="FFFFFF">
                <a:tint val="52000"/>
                <a:satMod val="300000"/>
              </a:srgbClr>
            </a:gs>
            <a:gs pos="100000">
              <a:srgbClr val="FFFFFF">
                <a:tint val="40000"/>
                <a:satMod val="250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928926" y="1417638"/>
            <a:ext cx="2714644" cy="296850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12290" name="Picture 2" descr="D:\Леонард\Інтернет-Інформація\2 Курс\Гендерна педагогіка\16.12.11.-ІНДЗ\viole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23060">
            <a:off x="2268715" y="400026"/>
            <a:ext cx="4572032" cy="50006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00166" y="5929330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Він сказав мовчати про це</a:t>
            </a:r>
            <a:endParaRPr lang="uk-UA" sz="3600" dirty="0"/>
          </a:p>
        </p:txBody>
      </p:sp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1142984"/>
            <a:ext cx="3214710" cy="274654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13314" name="Picture 2" descr="D:\Леонард\Інтернет-Інформація\2 Курс\Гендерна педагогіка\16.12.11.-ІНДЗ\32(3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7643866" cy="52864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71604" y="5715016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Були обіцянки та все повторялося</a:t>
            </a:r>
            <a:endParaRPr lang="uk-UA" sz="2800" dirty="0"/>
          </a:p>
        </p:txBody>
      </p:sp>
    </p:spTree>
  </p:cSld>
  <p:clrMapOvr>
    <a:masterClrMapping/>
  </p:clrMapOvr>
  <p:transition spd="med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74638"/>
            <a:ext cx="3500462" cy="114300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4338" name="Picture 2" descr="D:\Леонард\Інтернет-Інформація\2 Курс\Гендерна педагогіка\16.12.11.-ІНДЗ\3488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88" y="0"/>
            <a:ext cx="914588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5362" name="Picture 2" descr="D:\Леонард\Інтернет-Інформація\2 Курс\Гендерна педагогіка\16.12.11.-ІНДЗ\1288783462B601C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857256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6386" name="Picture 2" descr="D:\Леонард\Інтернет-Інформація\2 Курс\Гендерна педагогіка\16.12.11.-ІНДЗ\x_2e676f61-295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01122" cy="57150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728" y="5929330"/>
            <a:ext cx="628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/>
              <a:t>ТИ НЕ ІГРАШКА</a:t>
            </a:r>
            <a:endParaRPr lang="uk-UA" sz="4800" dirty="0"/>
          </a:p>
        </p:txBody>
      </p:sp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7410" name="Picture 2" descr="D:\Леонард\Інтернет-Інформація\2 Курс\Гендерна педагогіка\16.12.11.-ІНДЗ\nasilstvu_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9564085">
            <a:off x="3303537" y="2016333"/>
            <a:ext cx="5424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</a:rPr>
              <a:t>НЕ МОВЧИ !!! </a:t>
            </a:r>
          </a:p>
          <a:p>
            <a:pPr algn="ctr"/>
            <a:r>
              <a:rPr lang="uk-UA" sz="3200" dirty="0" smtClean="0">
                <a:solidFill>
                  <a:schemeClr val="bg1"/>
                </a:solidFill>
              </a:rPr>
              <a:t>СКАЖИ</a:t>
            </a:r>
            <a:endParaRPr lang="uk-UA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 МАЄШ ДЕ ЗВЕРНУТИСЬ</a:t>
            </a:r>
            <a:endParaRPr lang="uk-UA" dirty="0"/>
          </a:p>
        </p:txBody>
      </p:sp>
      <p:pic>
        <p:nvPicPr>
          <p:cNvPr id="18434" name="Picture 2" descr="D:\Леонард\Інтернет-Інформація\2 Курс\Гендерна педагогіка\16.12.11.-ІНДЗ\just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358246" cy="500066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800000">
            <a:off x="402864" y="2197537"/>
            <a:ext cx="8190145" cy="1399242"/>
          </a:xfrm>
        </p:spPr>
        <p:txBody>
          <a:bodyPr>
            <a:noAutofit/>
          </a:bodyPr>
          <a:lstStyle/>
          <a:p>
            <a:r>
              <a:rPr lang="uk-UA" sz="5400" dirty="0" smtClean="0"/>
              <a:t>А ЯКЩО ПОВЕРНУТИ ЧАС</a:t>
            </a:r>
            <a:endParaRPr lang="uk-UA" sz="5400" dirty="0"/>
          </a:p>
        </p:txBody>
      </p:sp>
    </p:spTree>
  </p:cSld>
  <p:clrMapOvr>
    <a:masterClrMapping/>
  </p:clrMapOvr>
  <p:transition advTm="3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D:\Леонард\Інтернет-Інформація\2 Курс\Гендерна педагогіка\16.12.11.-ІНДЗ\271-oc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43372" y="1714488"/>
            <a:ext cx="32861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>
                    <a:lumMod val="95000"/>
                  </a:schemeClr>
                </a:solidFill>
              </a:rPr>
              <a:t>Жива і вільна немов пташка… Чекаю у житті я казку</a:t>
            </a:r>
            <a:endParaRPr lang="uk-UA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1000108"/>
            <a:ext cx="1857388" cy="417530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19458" name="Picture 2" descr="D:\Леонард\Інтернет-Інформація\2 Курс\Гендерна педагогіка\16.12.11.-ІНДЗ\just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929618" cy="5500726"/>
          </a:xfrm>
          <a:prstGeom prst="rect">
            <a:avLst/>
          </a:prstGeom>
          <a:noFill/>
        </p:spPr>
      </p:pic>
      <p:pic>
        <p:nvPicPr>
          <p:cNvPr id="19459" name="Picture 3" descr="D:\Леонард\Інтернет-Інформація\2 Курс\Гендерна педагогіка\16.12.11.-ІНДЗ\nasilstvu_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0042"/>
            <a:ext cx="8072494" cy="5980789"/>
          </a:xfrm>
          <a:prstGeom prst="rect">
            <a:avLst/>
          </a:prstGeom>
          <a:noFill/>
        </p:spPr>
      </p:pic>
      <p:pic>
        <p:nvPicPr>
          <p:cNvPr id="19460" name="Picture 4" descr="D:\Леонард\Інтернет-Інформація\2 Курс\Гендерна педагогіка\16.12.11.-ІНДЗ\x_2e676f61-295x3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28604"/>
            <a:ext cx="8143932" cy="6072230"/>
          </a:xfrm>
          <a:prstGeom prst="rect">
            <a:avLst/>
          </a:prstGeom>
          <a:noFill/>
        </p:spPr>
      </p:pic>
      <p:pic>
        <p:nvPicPr>
          <p:cNvPr id="19461" name="Picture 5" descr="D:\Леонард\Інтернет-Інформація\2 Курс\Гендерна педагогіка\16.12.11.-ІНДЗ\violenc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428604"/>
            <a:ext cx="5857916" cy="6000791"/>
          </a:xfrm>
          <a:prstGeom prst="rect">
            <a:avLst/>
          </a:prstGeom>
          <a:noFill/>
        </p:spPr>
      </p:pic>
      <p:pic>
        <p:nvPicPr>
          <p:cNvPr id="19462" name="Picture 6" descr="D:\Леонард\Інтернет-Інформація\2 Курс\Гендерна педагогіка\16.12.11.-ІНДЗ\1d1f16d24b_11217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28604"/>
            <a:ext cx="8143932" cy="6000792"/>
          </a:xfrm>
          <a:prstGeom prst="rect">
            <a:avLst/>
          </a:prstGeom>
          <a:noFill/>
        </p:spPr>
      </p:pic>
      <p:pic>
        <p:nvPicPr>
          <p:cNvPr id="19463" name="Picture 7" descr="D:\Леонард\Інтернет-Інформація\2 Курс\Гендерна педагогіка\16.12.11.-ІНДЗ\original-243949220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428604"/>
            <a:ext cx="8215370" cy="6072229"/>
          </a:xfrm>
          <a:prstGeom prst="rect">
            <a:avLst/>
          </a:prstGeom>
          <a:noFill/>
        </p:spPr>
      </p:pic>
      <p:pic>
        <p:nvPicPr>
          <p:cNvPr id="19464" name="Picture 8" descr="D:\Леонард\Інтернет-Інформація\2 Курс\Гендерна педагогіка\16.12.11.-ІНДЗ\alkogolizm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00233" y="428604"/>
            <a:ext cx="5429288" cy="6072230"/>
          </a:xfrm>
          <a:prstGeom prst="rect">
            <a:avLst/>
          </a:prstGeom>
          <a:noFill/>
        </p:spPr>
      </p:pic>
      <p:pic>
        <p:nvPicPr>
          <p:cNvPr id="19465" name="Picture 9" descr="D:\Леонард\Інтернет-Інформація\2 Курс\Гендерна педагогіка\16.12.11.-ІНДЗ\271-oc51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 rot="829859">
            <a:off x="2225501" y="1531376"/>
            <a:ext cx="7102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А ВСЕ ТАК ПОЧИНАЛОСЯ ПРЕКРАСНО</a:t>
            </a:r>
            <a:endParaRPr lang="uk-UA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D:\Леонард\Інтернет-Інформація\2 Курс\Гендерна педагогіка\16.12.11.-ІНДЗ\2753447_895d4f05-gdex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1000108"/>
            <a:ext cx="3571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Так самотньо. </a:t>
            </a:r>
          </a:p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Де мій принц  ???</a:t>
            </a:r>
          </a:p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Прийди та пригорни </a:t>
            </a:r>
          </a:p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до себе</a:t>
            </a:r>
            <a:endParaRPr lang="uk-UA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D:\Леонард\Інтернет-Інформація\2 Курс\Гендерна педагогіка\16.12.11.-ІНДЗ\2008070805463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00298" y="5643578"/>
            <a:ext cx="3643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він гарненький і добрий</a:t>
            </a:r>
            <a:endParaRPr lang="uk-UA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274638"/>
            <a:ext cx="3214710" cy="114300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5122" name="Picture 2" descr="D:\Леонард\Інтернет-Інформація\2 Курс\Гендерна педагогіка\16.12.11.-ІНДЗ\5046657_b58b0a7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0"/>
            <a:ext cx="5000628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8836144">
            <a:off x="-13230" y="2693002"/>
            <a:ext cx="43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Мені з ним спокійно</a:t>
            </a:r>
            <a:endParaRPr lang="uk-UA" sz="3600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Леонард\Інтернет-Інформація\2 Курс\Гендерна педагогіка\16.12.11.-ІНДЗ\2-0602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71325">
            <a:off x="917611" y="735634"/>
            <a:ext cx="3281526" cy="3950612"/>
          </a:xfrm>
          <a:prstGeom prst="rect">
            <a:avLst/>
          </a:prstGeom>
          <a:noFill/>
        </p:spPr>
      </p:pic>
      <p:pic>
        <p:nvPicPr>
          <p:cNvPr id="6147" name="Picture 3" descr="D:\Леонард\Інтернет-Інформація\2 Курс\Гендерна педагогіка\16.12.11.-ІНДЗ\22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071810"/>
            <a:ext cx="4191008" cy="31432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57818" y="1214422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Ми вирішили</a:t>
            </a:r>
            <a:endParaRPr lang="uk-UA" sz="3600" dirty="0"/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 descr="D:\Леонард\Інтернет-Інформація\2 Курс\Гендерна педагогіка\16.12.11.-ІНДЗ\hap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78645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6286520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Пройшов один рік і Ми вже не одні</a:t>
            </a:r>
            <a:endParaRPr lang="uk-UA" sz="2400" dirty="0"/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43296" cy="114300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8194" name="Picture 2" descr="D:\Леонард\Інтернет-Інформація\2 Курс\Гендерна педагогіка\16.12.11.-ІНДЗ\alkogoliz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4500594" cy="57864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9639370">
            <a:off x="4866920" y="2010950"/>
            <a:ext cx="38924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Пройшов ще один рік. Проблеми на роботі. Вихід для нього-АЛКОГОЛЬ.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 descr="D:\Леонард\Інтернет-Інформація\2 Курс\Гендерна педагогіка\16.12.11.-ІНДЗ\original-24394922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715436" cy="54292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5929330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Через декілька днів він уперше підняв на мене руку</a:t>
            </a:r>
            <a:endParaRPr lang="uk-UA" sz="2800" dirty="0"/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</TotalTime>
  <Words>115</Words>
  <PresentationFormat>Екран (4:3)</PresentationFormat>
  <Paragraphs>24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ТИ МАЄШ ДЕ ЗВЕРНУТИСЬ</vt:lpstr>
      <vt:lpstr>А ЯКЩО ПОВЕРНУТИ ЧАС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37</cp:revision>
  <dcterms:created xsi:type="dcterms:W3CDTF">2011-12-16T16:26:26Z</dcterms:created>
  <dcterms:modified xsi:type="dcterms:W3CDTF">2014-04-14T14:41:14Z</dcterms:modified>
</cp:coreProperties>
</file>