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858000" cy="9144000"/>
  <p:defaultTextStyle>
    <a:defPPr>
      <a:defRPr lang="ru-RU"/>
    </a:defPPr>
    <a:lvl1pPr marL="0" algn="l" defTabSz="128003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18" algn="l" defTabSz="128003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35" algn="l" defTabSz="128003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53" algn="l" defTabSz="128003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71" algn="l" defTabSz="128003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89" algn="l" defTabSz="128003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106" algn="l" defTabSz="128003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124" algn="l" defTabSz="128003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141" algn="l" defTabSz="128003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FFBDC55-83C1-4E50-989A-73C1647C0475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54" y="-7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4D1817-108B-43B6-B70C-259CA8E9C6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C67FEF-E740-44FB-8BC5-3F908A70527B}">
      <dgm:prSet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В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Україні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, за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оцінками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починаючи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з 1991 року, до </a:t>
          </a:r>
          <a:r>
            <a:rPr lang="ru-RU" b="1" dirty="0" smtClean="0">
              <a:solidFill>
                <a:schemeClr val="tx1"/>
              </a:solidFill>
              <a:latin typeface="Comic Sans MS" pitchFamily="66" charset="0"/>
            </a:rPr>
            <a:t>0,5 млн.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українських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жінок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були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продані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за кордон. За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даними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опитування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проведеного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неурядовою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організацією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b="1" dirty="0" smtClean="0">
              <a:solidFill>
                <a:schemeClr val="tx1"/>
              </a:solidFill>
              <a:latin typeface="Comic Sans MS" pitchFamily="66" charset="0"/>
            </a:rPr>
            <a:t>«Ла Страда </a:t>
          </a:r>
          <a:r>
            <a:rPr lang="ru-RU" b="1" dirty="0" err="1" smtClean="0">
              <a:solidFill>
                <a:schemeClr val="tx1"/>
              </a:solidFill>
              <a:latin typeface="Comic Sans MS" pitchFamily="66" charset="0"/>
            </a:rPr>
            <a:t>Україна</a:t>
          </a:r>
          <a:r>
            <a:rPr lang="ru-RU" b="1" dirty="0" smtClean="0">
              <a:solidFill>
                <a:schemeClr val="tx1"/>
              </a:solidFill>
              <a:latin typeface="Comic Sans MS" pitchFamily="66" charset="0"/>
            </a:rPr>
            <a:t>» 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в 2001–2003 роках, на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основі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вибірки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з 106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жінок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що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були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продані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з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України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встановлено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що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3%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були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молодші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18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років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.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Державний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департамент США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повідомив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що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в 2004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збільшилася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кількість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випадків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пов'язаних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з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торгівлею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Comic Sans MS" pitchFamily="66" charset="0"/>
            </a:rPr>
            <a:t>неповнолітніми</a:t>
          </a:r>
          <a:r>
            <a:rPr lang="ru-RU" dirty="0" smtClean="0">
              <a:solidFill>
                <a:schemeClr val="tx1"/>
              </a:solidFill>
              <a:latin typeface="Comic Sans MS" pitchFamily="66" charset="0"/>
            </a:rPr>
            <a:t>.</a:t>
          </a:r>
          <a:endParaRPr lang="ru-RU" dirty="0">
            <a:solidFill>
              <a:schemeClr val="tx1"/>
            </a:solidFill>
            <a:latin typeface="Comic Sans MS" pitchFamily="66" charset="0"/>
          </a:endParaRPr>
        </a:p>
      </dgm:t>
    </dgm:pt>
    <dgm:pt modelId="{03303C85-80A3-4754-9998-96ACF25CC2E4}" type="parTrans" cxnId="{81BA4502-842B-4AF7-A769-2517A948BACE}">
      <dgm:prSet/>
      <dgm:spPr/>
      <dgm:t>
        <a:bodyPr/>
        <a:lstStyle/>
        <a:p>
          <a:endParaRPr lang="ru-RU"/>
        </a:p>
      </dgm:t>
    </dgm:pt>
    <dgm:pt modelId="{92EE0F97-D43C-44F5-B6A5-0566E5BF6C8D}" type="sibTrans" cxnId="{81BA4502-842B-4AF7-A769-2517A948BACE}">
      <dgm:prSet/>
      <dgm:spPr/>
      <dgm:t>
        <a:bodyPr/>
        <a:lstStyle/>
        <a:p>
          <a:endParaRPr lang="ru-RU"/>
        </a:p>
      </dgm:t>
    </dgm:pt>
    <dgm:pt modelId="{0CA59198-BD4C-4D1A-B5F4-78876CE19869}" type="pres">
      <dgm:prSet presAssocID="{334D1817-108B-43B6-B70C-259CA8E9C6ED}" presName="linear" presStyleCnt="0">
        <dgm:presLayoutVars>
          <dgm:animLvl val="lvl"/>
          <dgm:resizeHandles val="exact"/>
        </dgm:presLayoutVars>
      </dgm:prSet>
      <dgm:spPr/>
    </dgm:pt>
    <dgm:pt modelId="{4FFCDFBD-8630-4A60-A6B9-E5478D8F0340}" type="pres">
      <dgm:prSet presAssocID="{FBC67FEF-E740-44FB-8BC5-3F908A70527B}" presName="parentText" presStyleLbl="node1" presStyleIdx="0" presStyleCnt="1" custLinFactNeighborX="-4377" custLinFactNeighborY="-25479">
        <dgm:presLayoutVars>
          <dgm:chMax val="0"/>
          <dgm:bulletEnabled val="1"/>
        </dgm:presLayoutVars>
      </dgm:prSet>
      <dgm:spPr/>
    </dgm:pt>
  </dgm:ptLst>
  <dgm:cxnLst>
    <dgm:cxn modelId="{C04EFF82-9EA1-4494-A86D-9C6D95569763}" type="presOf" srcId="{334D1817-108B-43B6-B70C-259CA8E9C6ED}" destId="{0CA59198-BD4C-4D1A-B5F4-78876CE19869}" srcOrd="0" destOrd="0" presId="urn:microsoft.com/office/officeart/2005/8/layout/vList2"/>
    <dgm:cxn modelId="{81BA4502-842B-4AF7-A769-2517A948BACE}" srcId="{334D1817-108B-43B6-B70C-259CA8E9C6ED}" destId="{FBC67FEF-E740-44FB-8BC5-3F908A70527B}" srcOrd="0" destOrd="0" parTransId="{03303C85-80A3-4754-9998-96ACF25CC2E4}" sibTransId="{92EE0F97-D43C-44F5-B6A5-0566E5BF6C8D}"/>
    <dgm:cxn modelId="{2577FEF4-C7E9-4B26-BE9C-2330A2D3AAFB}" type="presOf" srcId="{FBC67FEF-E740-44FB-8BC5-3F908A70527B}" destId="{4FFCDFBD-8630-4A60-A6B9-E5478D8F0340}" srcOrd="0" destOrd="0" presId="urn:microsoft.com/office/officeart/2005/8/layout/vList2"/>
    <dgm:cxn modelId="{0E59FE40-7DE6-4F20-9353-614954AFD9BD}" type="presParOf" srcId="{0CA59198-BD4C-4D1A-B5F4-78876CE19869}" destId="{4FFCDFBD-8630-4A60-A6B9-E5478D8F03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7C6786-5F1E-4B67-86B0-4BC1FF1C6D0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DB2556-C5C5-4941-A37D-DBE8CE9F4E45}">
      <dgm:prSet/>
      <dgm:spPr>
        <a:solidFill>
          <a:schemeClr val="accent2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Служби</a:t>
          </a:r>
          <a:r>
            <a:rPr lang="ru-RU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, до </a:t>
          </a:r>
          <a:r>
            <a:rPr lang="ru-RU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яких</a:t>
          </a:r>
          <a:r>
            <a:rPr lang="ru-RU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може</a:t>
          </a:r>
          <a:r>
            <a:rPr lang="ru-RU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звернутися</a:t>
          </a:r>
          <a:r>
            <a:rPr lang="ru-RU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кожний</a:t>
          </a:r>
          <a:r>
            <a:rPr lang="ru-RU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, </a:t>
          </a:r>
          <a:r>
            <a:rPr lang="ru-RU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хто</a:t>
          </a:r>
          <a:r>
            <a:rPr lang="ru-RU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хоче</a:t>
          </a:r>
          <a:r>
            <a:rPr lang="ru-RU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отримати</a:t>
          </a:r>
          <a:r>
            <a:rPr lang="ru-RU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додаткову</a:t>
          </a:r>
          <a:r>
            <a:rPr lang="ru-RU" b="1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b="1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інформацію</a:t>
          </a:r>
          <a:r>
            <a:rPr lang="ru-RU" b="1" dirty="0" smtClean="0"/>
            <a:t>:</a:t>
          </a:r>
          <a:endParaRPr lang="ru-RU" dirty="0"/>
        </a:p>
      </dgm:t>
    </dgm:pt>
    <dgm:pt modelId="{3BD6F8DA-F271-460D-B316-321504B29718}" type="parTrans" cxnId="{6B1BC277-0E69-4322-A500-5DED2BE74859}">
      <dgm:prSet/>
      <dgm:spPr/>
      <dgm:t>
        <a:bodyPr/>
        <a:lstStyle/>
        <a:p>
          <a:endParaRPr lang="ru-RU"/>
        </a:p>
      </dgm:t>
    </dgm:pt>
    <dgm:pt modelId="{CE0340EB-1317-4447-9B63-9C4CF939516B}" type="sibTrans" cxnId="{6B1BC277-0E69-4322-A500-5DED2BE74859}">
      <dgm:prSet/>
      <dgm:spPr/>
      <dgm:t>
        <a:bodyPr/>
        <a:lstStyle/>
        <a:p>
          <a:endParaRPr lang="ru-RU"/>
        </a:p>
      </dgm:t>
    </dgm:pt>
    <dgm:pt modelId="{C101409C-B267-48E1-8500-D5DD50B5C284}">
      <dgm:prSet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b="1" smtClean="0"/>
            <a:t>   -  </a:t>
          </a:r>
          <a:r>
            <a:rPr lang="ru-RU" b="1" dirty="0" smtClean="0"/>
            <a:t>Служба «</a:t>
          </a:r>
          <a:r>
            <a:rPr lang="ru-RU" b="1" dirty="0" err="1" smtClean="0"/>
            <a:t>Довіра</a:t>
          </a:r>
          <a:r>
            <a:rPr lang="ru-RU" b="1" dirty="0" smtClean="0"/>
            <a:t>», тел. 8-800-500-22-50 – </a:t>
          </a:r>
          <a:r>
            <a:rPr lang="ru-RU" b="1" dirty="0" err="1" smtClean="0"/>
            <a:t>національна</a:t>
          </a:r>
          <a:r>
            <a:rPr lang="ru-RU" b="1" dirty="0" smtClean="0"/>
            <a:t> </a:t>
          </a:r>
          <a:r>
            <a:rPr lang="ru-RU" b="1" dirty="0" err="1" smtClean="0"/>
            <a:t>безкоштовна</a:t>
          </a:r>
          <a:r>
            <a:rPr lang="ru-RU" b="1" dirty="0" smtClean="0"/>
            <a:t> </a:t>
          </a:r>
          <a:r>
            <a:rPr lang="ru-RU" b="1" dirty="0" err="1" smtClean="0"/>
            <a:t>гаряча</a:t>
          </a:r>
          <a:r>
            <a:rPr lang="ru-RU" b="1" dirty="0" smtClean="0"/>
            <a:t> </a:t>
          </a:r>
          <a:r>
            <a:rPr lang="ru-RU" b="1" dirty="0" err="1" smtClean="0"/>
            <a:t>лінія</a:t>
          </a:r>
          <a:r>
            <a:rPr lang="ru-RU" b="1" dirty="0" smtClean="0"/>
            <a:t> з </a:t>
          </a:r>
          <a:r>
            <a:rPr lang="ru-RU" b="1" dirty="0" err="1" smtClean="0"/>
            <a:t>протидії</a:t>
          </a:r>
          <a:r>
            <a:rPr lang="ru-RU" b="1" dirty="0" smtClean="0"/>
            <a:t> </a:t>
          </a:r>
          <a:r>
            <a:rPr lang="ru-RU" b="1" dirty="0" err="1" smtClean="0"/>
            <a:t>торгівлі</a:t>
          </a:r>
          <a:r>
            <a:rPr lang="ru-RU" b="1" dirty="0" smtClean="0"/>
            <a:t> людьми;</a:t>
          </a:r>
          <a:endParaRPr lang="ru-RU" dirty="0"/>
        </a:p>
      </dgm:t>
    </dgm:pt>
    <dgm:pt modelId="{84D2049C-36D1-40AC-B82F-D62B771DF97C}" type="parTrans" cxnId="{D5A3A9FA-C7AE-4316-A0B3-379CC3058B89}">
      <dgm:prSet/>
      <dgm:spPr/>
      <dgm:t>
        <a:bodyPr/>
        <a:lstStyle/>
        <a:p>
          <a:endParaRPr lang="ru-RU"/>
        </a:p>
      </dgm:t>
    </dgm:pt>
    <dgm:pt modelId="{34763CF5-3838-4342-BF2F-04D5B80067C9}" type="sibTrans" cxnId="{D5A3A9FA-C7AE-4316-A0B3-379CC3058B89}">
      <dgm:prSet/>
      <dgm:spPr/>
      <dgm:t>
        <a:bodyPr/>
        <a:lstStyle/>
        <a:p>
          <a:endParaRPr lang="ru-RU"/>
        </a:p>
      </dgm:t>
    </dgm:pt>
    <dgm:pt modelId="{E9C4D004-4459-41CA-ADD0-2D554FCD150A}">
      <dgm:prSet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b="1" dirty="0" smtClean="0"/>
            <a:t>-  </a:t>
          </a:r>
          <a:r>
            <a:rPr lang="ru-RU" b="1" dirty="0" err="1" smtClean="0"/>
            <a:t>Житомирська</a:t>
          </a:r>
          <a:r>
            <a:rPr lang="ru-RU" b="1" dirty="0" smtClean="0"/>
            <a:t> </a:t>
          </a:r>
          <a:r>
            <a:rPr lang="ru-RU" b="1" dirty="0" err="1" smtClean="0"/>
            <a:t>міська</a:t>
          </a:r>
          <a:r>
            <a:rPr lang="ru-RU" b="1" dirty="0" smtClean="0"/>
            <a:t> </a:t>
          </a:r>
          <a:r>
            <a:rPr lang="ru-RU" b="1" dirty="0" err="1" smtClean="0"/>
            <a:t>організація</a:t>
          </a:r>
          <a:r>
            <a:rPr lang="ru-RU" b="1" dirty="0" smtClean="0"/>
            <a:t> «</a:t>
          </a:r>
          <a:r>
            <a:rPr lang="ru-RU" b="1" dirty="0" err="1" smtClean="0"/>
            <a:t>Авенір</a:t>
          </a:r>
          <a:r>
            <a:rPr lang="ru-RU" b="1" dirty="0" smtClean="0"/>
            <a:t>»,                        тел. 0412 448-525;</a:t>
          </a:r>
          <a:endParaRPr lang="ru-RU" dirty="0"/>
        </a:p>
      </dgm:t>
    </dgm:pt>
    <dgm:pt modelId="{BC5C9CFA-D409-44E8-8110-EE3BC7B85B30}" type="parTrans" cxnId="{D14BCBA0-A46C-44C3-9154-E69E23736B37}">
      <dgm:prSet/>
      <dgm:spPr/>
      <dgm:t>
        <a:bodyPr/>
        <a:lstStyle/>
        <a:p>
          <a:endParaRPr lang="ru-RU"/>
        </a:p>
      </dgm:t>
    </dgm:pt>
    <dgm:pt modelId="{C2A90A73-9A10-4D48-A086-DB8DEBBC1143}" type="sibTrans" cxnId="{D14BCBA0-A46C-44C3-9154-E69E23736B37}">
      <dgm:prSet/>
      <dgm:spPr/>
      <dgm:t>
        <a:bodyPr/>
        <a:lstStyle/>
        <a:p>
          <a:endParaRPr lang="ru-RU"/>
        </a:p>
      </dgm:t>
    </dgm:pt>
    <dgm:pt modelId="{97C232EF-B4A7-4032-B139-7DCED88F6B08}">
      <dgm:prSet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b="1" dirty="0" smtClean="0">
              <a:latin typeface="Comic Sans MS" pitchFamily="66" charset="0"/>
            </a:rPr>
            <a:t>    - </a:t>
          </a:r>
          <a:r>
            <a:rPr lang="ru-RU" b="1" dirty="0" err="1" smtClean="0">
              <a:latin typeface="Comic Sans MS" pitchFamily="66" charset="0"/>
            </a:rPr>
            <a:t>Житомирський</a:t>
          </a:r>
          <a:r>
            <a:rPr lang="ru-RU" b="1" dirty="0" smtClean="0">
              <a:latin typeface="Comic Sans MS" pitchFamily="66" charset="0"/>
            </a:rPr>
            <a:t> </a:t>
          </a:r>
          <a:r>
            <a:rPr lang="ru-RU" b="1" dirty="0" err="1" smtClean="0">
              <a:latin typeface="Comic Sans MS" pitchFamily="66" charset="0"/>
            </a:rPr>
            <a:t>міський</a:t>
          </a:r>
          <a:r>
            <a:rPr lang="ru-RU" b="1" dirty="0" smtClean="0">
              <a:latin typeface="Comic Sans MS" pitchFamily="66" charset="0"/>
            </a:rPr>
            <a:t> центр </a:t>
          </a:r>
          <a:r>
            <a:rPr lang="ru-RU" b="1" dirty="0" err="1" smtClean="0">
              <a:latin typeface="Comic Sans MS" pitchFamily="66" charset="0"/>
            </a:rPr>
            <a:t>соціальних</a:t>
          </a:r>
          <a:r>
            <a:rPr lang="ru-RU" b="1" dirty="0" smtClean="0">
              <a:latin typeface="Comic Sans MS" pitchFamily="66" charset="0"/>
            </a:rPr>
            <a:t> служб </a:t>
          </a:r>
          <a:r>
            <a:rPr lang="ru-RU" b="1" dirty="0" err="1" smtClean="0">
              <a:latin typeface="Comic Sans MS" pitchFamily="66" charset="0"/>
            </a:rPr>
            <a:t>дітей</a:t>
          </a:r>
          <a:r>
            <a:rPr lang="ru-RU" b="1" dirty="0" smtClean="0">
              <a:latin typeface="Comic Sans MS" pitchFamily="66" charset="0"/>
            </a:rPr>
            <a:t>, </a:t>
          </a:r>
          <a:r>
            <a:rPr lang="ru-RU" b="1" dirty="0" err="1" smtClean="0">
              <a:latin typeface="Comic Sans MS" pitchFamily="66" charset="0"/>
            </a:rPr>
            <a:t>сім’ї</a:t>
          </a:r>
          <a:r>
            <a:rPr lang="ru-RU" b="1" dirty="0" smtClean="0">
              <a:latin typeface="Comic Sans MS" pitchFamily="66" charset="0"/>
            </a:rPr>
            <a:t> та </a:t>
          </a:r>
          <a:r>
            <a:rPr lang="ru-RU" b="1" dirty="0" err="1" smtClean="0">
              <a:latin typeface="Comic Sans MS" pitchFamily="66" charset="0"/>
            </a:rPr>
            <a:t>молоді</a:t>
          </a:r>
          <a:r>
            <a:rPr lang="ru-RU" b="1" dirty="0" smtClean="0">
              <a:latin typeface="Comic Sans MS" pitchFamily="66" charset="0"/>
            </a:rPr>
            <a:t>, тел. О412-470-944;</a:t>
          </a:r>
          <a:endParaRPr lang="ru-RU" dirty="0">
            <a:latin typeface="Comic Sans MS" pitchFamily="66" charset="0"/>
          </a:endParaRPr>
        </a:p>
      </dgm:t>
    </dgm:pt>
    <dgm:pt modelId="{46E39182-B2AC-45C9-BA64-0BF74BCF4305}" type="parTrans" cxnId="{ABD60A43-0488-460B-8CD5-A0F3DDDAB760}">
      <dgm:prSet/>
      <dgm:spPr/>
      <dgm:t>
        <a:bodyPr/>
        <a:lstStyle/>
        <a:p>
          <a:endParaRPr lang="ru-RU"/>
        </a:p>
      </dgm:t>
    </dgm:pt>
    <dgm:pt modelId="{1F062412-AACB-473C-90A8-3C858E312AB8}" type="sibTrans" cxnId="{ABD60A43-0488-460B-8CD5-A0F3DDDAB760}">
      <dgm:prSet/>
      <dgm:spPr/>
      <dgm:t>
        <a:bodyPr/>
        <a:lstStyle/>
        <a:p>
          <a:endParaRPr lang="ru-RU"/>
        </a:p>
      </dgm:t>
    </dgm:pt>
    <dgm:pt modelId="{1A9B41B5-0B59-4831-BF20-B0C6605B8F95}" type="pres">
      <dgm:prSet presAssocID="{B17C6786-5F1E-4B67-86B0-4BC1FF1C6D0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420E15F-575E-410A-8708-0F9B27C42381}" type="pres">
      <dgm:prSet presAssocID="{91DB2556-C5C5-4941-A37D-DBE8CE9F4E45}" presName="circle1" presStyleLbl="node1" presStyleIdx="0" presStyleCnt="4"/>
      <dgm:spPr>
        <a:solidFill>
          <a:schemeClr val="accent2"/>
        </a:solidFill>
        <a:ln>
          <a:solidFill>
            <a:schemeClr val="tx1"/>
          </a:solidFill>
        </a:ln>
      </dgm:spPr>
    </dgm:pt>
    <dgm:pt modelId="{23B95E69-4F66-489D-B0E5-21F2096D1DAF}" type="pres">
      <dgm:prSet presAssocID="{91DB2556-C5C5-4941-A37D-DBE8CE9F4E45}" presName="space" presStyleCnt="0"/>
      <dgm:spPr/>
    </dgm:pt>
    <dgm:pt modelId="{0CE1483C-1942-4E35-8F8E-34FC3B5032B4}" type="pres">
      <dgm:prSet presAssocID="{91DB2556-C5C5-4941-A37D-DBE8CE9F4E45}" presName="rect1" presStyleLbl="alignAcc1" presStyleIdx="0" presStyleCnt="4"/>
      <dgm:spPr/>
    </dgm:pt>
    <dgm:pt modelId="{D4A27D66-8403-4871-8DC1-F1FB3F67E56E}" type="pres">
      <dgm:prSet presAssocID="{C101409C-B267-48E1-8500-D5DD50B5C284}" presName="vertSpace2" presStyleLbl="node1" presStyleIdx="0" presStyleCnt="4"/>
      <dgm:spPr/>
    </dgm:pt>
    <dgm:pt modelId="{A970F12C-75E9-41F4-97A2-4C4F6D7264A6}" type="pres">
      <dgm:prSet presAssocID="{C101409C-B267-48E1-8500-D5DD50B5C284}" presName="circle2" presStyleLbl="node1" presStyleIdx="1" presStyleCnt="4"/>
      <dgm:spPr>
        <a:solidFill>
          <a:srgbClr val="C00000"/>
        </a:solidFill>
        <a:ln>
          <a:solidFill>
            <a:schemeClr val="tx1"/>
          </a:solidFill>
        </a:ln>
      </dgm:spPr>
    </dgm:pt>
    <dgm:pt modelId="{A14E6DBB-F375-46C3-96D3-07DDD3DE52F1}" type="pres">
      <dgm:prSet presAssocID="{C101409C-B267-48E1-8500-D5DD50B5C284}" presName="rect2" presStyleLbl="alignAcc1" presStyleIdx="1" presStyleCnt="4"/>
      <dgm:spPr/>
      <dgm:t>
        <a:bodyPr/>
        <a:lstStyle/>
        <a:p>
          <a:endParaRPr lang="ru-RU"/>
        </a:p>
      </dgm:t>
    </dgm:pt>
    <dgm:pt modelId="{79B71ADE-DC7B-4658-B5BF-557E6C9CFB9B}" type="pres">
      <dgm:prSet presAssocID="{E9C4D004-4459-41CA-ADD0-2D554FCD150A}" presName="vertSpace3" presStyleLbl="node1" presStyleIdx="1" presStyleCnt="4"/>
      <dgm:spPr/>
    </dgm:pt>
    <dgm:pt modelId="{1CAF1A25-D311-4235-88C4-D201F9D2226A}" type="pres">
      <dgm:prSet presAssocID="{E9C4D004-4459-41CA-ADD0-2D554FCD150A}" presName="circle3" presStyleLbl="node1" presStyleIdx="2" presStyleCnt="4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235EE1AB-A787-4FF8-9594-1171733228C5}" type="pres">
      <dgm:prSet presAssocID="{E9C4D004-4459-41CA-ADD0-2D554FCD150A}" presName="rect3" presStyleLbl="alignAcc1" presStyleIdx="2" presStyleCnt="4"/>
      <dgm:spPr/>
      <dgm:t>
        <a:bodyPr/>
        <a:lstStyle/>
        <a:p>
          <a:endParaRPr lang="ru-RU"/>
        </a:p>
      </dgm:t>
    </dgm:pt>
    <dgm:pt modelId="{3AA4D541-F3B9-421A-801E-BB22779D32A6}" type="pres">
      <dgm:prSet presAssocID="{97C232EF-B4A7-4032-B139-7DCED88F6B08}" presName="vertSpace4" presStyleLbl="node1" presStyleIdx="2" presStyleCnt="4"/>
      <dgm:spPr/>
    </dgm:pt>
    <dgm:pt modelId="{AC1743E4-F312-4218-B7E0-2C07013F2C32}" type="pres">
      <dgm:prSet presAssocID="{97C232EF-B4A7-4032-B139-7DCED88F6B08}" presName="circle4" presStyleLbl="node1" presStyleIdx="3" presStyleCnt="4"/>
      <dgm:spPr>
        <a:solidFill>
          <a:schemeClr val="accent6">
            <a:lumMod val="50000"/>
          </a:schemeClr>
        </a:solidFill>
        <a:ln>
          <a:solidFill>
            <a:schemeClr val="tx1"/>
          </a:solidFill>
        </a:ln>
      </dgm:spPr>
    </dgm:pt>
    <dgm:pt modelId="{21BF1D92-B080-4D59-88F6-2B93C7EB694D}" type="pres">
      <dgm:prSet presAssocID="{97C232EF-B4A7-4032-B139-7DCED88F6B08}" presName="rect4" presStyleLbl="alignAcc1" presStyleIdx="3" presStyleCnt="4"/>
      <dgm:spPr/>
      <dgm:t>
        <a:bodyPr/>
        <a:lstStyle/>
        <a:p>
          <a:endParaRPr lang="ru-RU"/>
        </a:p>
      </dgm:t>
    </dgm:pt>
    <dgm:pt modelId="{82EDEC67-4A74-4F39-90B3-02C61F45AA35}" type="pres">
      <dgm:prSet presAssocID="{91DB2556-C5C5-4941-A37D-DBE8CE9F4E45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27B75D5C-2935-4F29-B131-C1CEAE977C41}" type="pres">
      <dgm:prSet presAssocID="{C101409C-B267-48E1-8500-D5DD50B5C284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91B6A-FE27-435C-8B20-F41541016D1A}" type="pres">
      <dgm:prSet presAssocID="{E9C4D004-4459-41CA-ADD0-2D554FCD150A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D091A-B75B-4E52-B0E2-EAB735DDBE5D}" type="pres">
      <dgm:prSet presAssocID="{97C232EF-B4A7-4032-B139-7DCED88F6B0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C47511-D5FF-43CD-8382-6D34A4CC8231}" type="presOf" srcId="{B17C6786-5F1E-4B67-86B0-4BC1FF1C6D06}" destId="{1A9B41B5-0B59-4831-BF20-B0C6605B8F95}" srcOrd="0" destOrd="0" presId="urn:microsoft.com/office/officeart/2005/8/layout/target3"/>
    <dgm:cxn modelId="{5E710688-D0EA-45EE-9C2C-94AE5D1E5861}" type="presOf" srcId="{C101409C-B267-48E1-8500-D5DD50B5C284}" destId="{A14E6DBB-F375-46C3-96D3-07DDD3DE52F1}" srcOrd="0" destOrd="0" presId="urn:microsoft.com/office/officeart/2005/8/layout/target3"/>
    <dgm:cxn modelId="{52EF5D26-E214-4278-9ADD-C10085A28D31}" type="presOf" srcId="{97C232EF-B4A7-4032-B139-7DCED88F6B08}" destId="{4A7D091A-B75B-4E52-B0E2-EAB735DDBE5D}" srcOrd="1" destOrd="0" presId="urn:microsoft.com/office/officeart/2005/8/layout/target3"/>
    <dgm:cxn modelId="{FEAFA379-B6FD-4A7D-88CE-9982868A44B7}" type="presOf" srcId="{97C232EF-B4A7-4032-B139-7DCED88F6B08}" destId="{21BF1D92-B080-4D59-88F6-2B93C7EB694D}" srcOrd="0" destOrd="0" presId="urn:microsoft.com/office/officeart/2005/8/layout/target3"/>
    <dgm:cxn modelId="{D5A3A9FA-C7AE-4316-A0B3-379CC3058B89}" srcId="{B17C6786-5F1E-4B67-86B0-4BC1FF1C6D06}" destId="{C101409C-B267-48E1-8500-D5DD50B5C284}" srcOrd="1" destOrd="0" parTransId="{84D2049C-36D1-40AC-B82F-D62B771DF97C}" sibTransId="{34763CF5-3838-4342-BF2F-04D5B80067C9}"/>
    <dgm:cxn modelId="{D14BCBA0-A46C-44C3-9154-E69E23736B37}" srcId="{B17C6786-5F1E-4B67-86B0-4BC1FF1C6D06}" destId="{E9C4D004-4459-41CA-ADD0-2D554FCD150A}" srcOrd="2" destOrd="0" parTransId="{BC5C9CFA-D409-44E8-8110-EE3BC7B85B30}" sibTransId="{C2A90A73-9A10-4D48-A086-DB8DEBBC1143}"/>
    <dgm:cxn modelId="{D350736B-3677-482C-80FD-5EBE88D5A166}" type="presOf" srcId="{91DB2556-C5C5-4941-A37D-DBE8CE9F4E45}" destId="{0CE1483C-1942-4E35-8F8E-34FC3B5032B4}" srcOrd="0" destOrd="0" presId="urn:microsoft.com/office/officeart/2005/8/layout/target3"/>
    <dgm:cxn modelId="{04AB5694-5BC0-4C07-8189-104D83FBCECE}" type="presOf" srcId="{E9C4D004-4459-41CA-ADD0-2D554FCD150A}" destId="{B4991B6A-FE27-435C-8B20-F41541016D1A}" srcOrd="1" destOrd="0" presId="urn:microsoft.com/office/officeart/2005/8/layout/target3"/>
    <dgm:cxn modelId="{ABD60A43-0488-460B-8CD5-A0F3DDDAB760}" srcId="{B17C6786-5F1E-4B67-86B0-4BC1FF1C6D06}" destId="{97C232EF-B4A7-4032-B139-7DCED88F6B08}" srcOrd="3" destOrd="0" parTransId="{46E39182-B2AC-45C9-BA64-0BF74BCF4305}" sibTransId="{1F062412-AACB-473C-90A8-3C858E312AB8}"/>
    <dgm:cxn modelId="{6B1BC277-0E69-4322-A500-5DED2BE74859}" srcId="{B17C6786-5F1E-4B67-86B0-4BC1FF1C6D06}" destId="{91DB2556-C5C5-4941-A37D-DBE8CE9F4E45}" srcOrd="0" destOrd="0" parTransId="{3BD6F8DA-F271-460D-B316-321504B29718}" sibTransId="{CE0340EB-1317-4447-9B63-9C4CF939516B}"/>
    <dgm:cxn modelId="{1392770E-E379-446A-B2E4-625798E65703}" type="presOf" srcId="{91DB2556-C5C5-4941-A37D-DBE8CE9F4E45}" destId="{82EDEC67-4A74-4F39-90B3-02C61F45AA35}" srcOrd="1" destOrd="0" presId="urn:microsoft.com/office/officeart/2005/8/layout/target3"/>
    <dgm:cxn modelId="{676B1FB6-DC13-476D-A2A6-9665DEFA9675}" type="presOf" srcId="{E9C4D004-4459-41CA-ADD0-2D554FCD150A}" destId="{235EE1AB-A787-4FF8-9594-1171733228C5}" srcOrd="0" destOrd="0" presId="urn:microsoft.com/office/officeart/2005/8/layout/target3"/>
    <dgm:cxn modelId="{23A48759-0E20-493F-9E79-416612BA7712}" type="presOf" srcId="{C101409C-B267-48E1-8500-D5DD50B5C284}" destId="{27B75D5C-2935-4F29-B131-C1CEAE977C41}" srcOrd="1" destOrd="0" presId="urn:microsoft.com/office/officeart/2005/8/layout/target3"/>
    <dgm:cxn modelId="{772D23BA-9F55-496E-A050-5B6AB0EE9E12}" type="presParOf" srcId="{1A9B41B5-0B59-4831-BF20-B0C6605B8F95}" destId="{4420E15F-575E-410A-8708-0F9B27C42381}" srcOrd="0" destOrd="0" presId="urn:microsoft.com/office/officeart/2005/8/layout/target3"/>
    <dgm:cxn modelId="{677F7E41-8C1D-4279-B7B0-00B488FCD504}" type="presParOf" srcId="{1A9B41B5-0B59-4831-BF20-B0C6605B8F95}" destId="{23B95E69-4F66-489D-B0E5-21F2096D1DAF}" srcOrd="1" destOrd="0" presId="urn:microsoft.com/office/officeart/2005/8/layout/target3"/>
    <dgm:cxn modelId="{0ADABAEC-2FBF-4A99-B036-14AA91124DDD}" type="presParOf" srcId="{1A9B41B5-0B59-4831-BF20-B0C6605B8F95}" destId="{0CE1483C-1942-4E35-8F8E-34FC3B5032B4}" srcOrd="2" destOrd="0" presId="urn:microsoft.com/office/officeart/2005/8/layout/target3"/>
    <dgm:cxn modelId="{104968F9-8D29-462A-8264-DC23AC096CF3}" type="presParOf" srcId="{1A9B41B5-0B59-4831-BF20-B0C6605B8F95}" destId="{D4A27D66-8403-4871-8DC1-F1FB3F67E56E}" srcOrd="3" destOrd="0" presId="urn:microsoft.com/office/officeart/2005/8/layout/target3"/>
    <dgm:cxn modelId="{3C5D47F7-BE6B-49D4-9995-7DE9B59B4472}" type="presParOf" srcId="{1A9B41B5-0B59-4831-BF20-B0C6605B8F95}" destId="{A970F12C-75E9-41F4-97A2-4C4F6D7264A6}" srcOrd="4" destOrd="0" presId="urn:microsoft.com/office/officeart/2005/8/layout/target3"/>
    <dgm:cxn modelId="{37002970-9A9B-4F4A-99EC-56BB8713A3D8}" type="presParOf" srcId="{1A9B41B5-0B59-4831-BF20-B0C6605B8F95}" destId="{A14E6DBB-F375-46C3-96D3-07DDD3DE52F1}" srcOrd="5" destOrd="0" presId="urn:microsoft.com/office/officeart/2005/8/layout/target3"/>
    <dgm:cxn modelId="{CE28FE4D-7E44-495F-9B1B-9DBFE2723779}" type="presParOf" srcId="{1A9B41B5-0B59-4831-BF20-B0C6605B8F95}" destId="{79B71ADE-DC7B-4658-B5BF-557E6C9CFB9B}" srcOrd="6" destOrd="0" presId="urn:microsoft.com/office/officeart/2005/8/layout/target3"/>
    <dgm:cxn modelId="{DA7C6C60-5F32-4075-BE6F-796754D2A070}" type="presParOf" srcId="{1A9B41B5-0B59-4831-BF20-B0C6605B8F95}" destId="{1CAF1A25-D311-4235-88C4-D201F9D2226A}" srcOrd="7" destOrd="0" presId="urn:microsoft.com/office/officeart/2005/8/layout/target3"/>
    <dgm:cxn modelId="{C7C3E70A-3724-423E-A35E-D12F2D05BC12}" type="presParOf" srcId="{1A9B41B5-0B59-4831-BF20-B0C6605B8F95}" destId="{235EE1AB-A787-4FF8-9594-1171733228C5}" srcOrd="8" destOrd="0" presId="urn:microsoft.com/office/officeart/2005/8/layout/target3"/>
    <dgm:cxn modelId="{9C9C3330-A6C5-45A2-9036-7F6B14AA3AD2}" type="presParOf" srcId="{1A9B41B5-0B59-4831-BF20-B0C6605B8F95}" destId="{3AA4D541-F3B9-421A-801E-BB22779D32A6}" srcOrd="9" destOrd="0" presId="urn:microsoft.com/office/officeart/2005/8/layout/target3"/>
    <dgm:cxn modelId="{10672C2F-AA5A-4E3F-8B10-A8CC7D3BE0BA}" type="presParOf" srcId="{1A9B41B5-0B59-4831-BF20-B0C6605B8F95}" destId="{AC1743E4-F312-4218-B7E0-2C07013F2C32}" srcOrd="10" destOrd="0" presId="urn:microsoft.com/office/officeart/2005/8/layout/target3"/>
    <dgm:cxn modelId="{A5F3B9D4-16AB-48FD-924F-09A6C45A8597}" type="presParOf" srcId="{1A9B41B5-0B59-4831-BF20-B0C6605B8F95}" destId="{21BF1D92-B080-4D59-88F6-2B93C7EB694D}" srcOrd="11" destOrd="0" presId="urn:microsoft.com/office/officeart/2005/8/layout/target3"/>
    <dgm:cxn modelId="{3942C21C-958B-40D6-B0DE-377F76C47AC4}" type="presParOf" srcId="{1A9B41B5-0B59-4831-BF20-B0C6605B8F95}" destId="{82EDEC67-4A74-4F39-90B3-02C61F45AA35}" srcOrd="12" destOrd="0" presId="urn:microsoft.com/office/officeart/2005/8/layout/target3"/>
    <dgm:cxn modelId="{9A669A8F-DDAC-4853-ADDF-9D029EBC14C2}" type="presParOf" srcId="{1A9B41B5-0B59-4831-BF20-B0C6605B8F95}" destId="{27B75D5C-2935-4F29-B131-C1CEAE977C41}" srcOrd="13" destOrd="0" presId="urn:microsoft.com/office/officeart/2005/8/layout/target3"/>
    <dgm:cxn modelId="{314D1281-EA25-4F90-BFF5-D97D988C75D2}" type="presParOf" srcId="{1A9B41B5-0B59-4831-BF20-B0C6605B8F95}" destId="{B4991B6A-FE27-435C-8B20-F41541016D1A}" srcOrd="14" destOrd="0" presId="urn:microsoft.com/office/officeart/2005/8/layout/target3"/>
    <dgm:cxn modelId="{FFBBFBBB-D814-42F8-8982-C287FB350F09}" type="presParOf" srcId="{1A9B41B5-0B59-4831-BF20-B0C6605B8F95}" destId="{4A7D091A-B75B-4E52-B0E2-EAB735DDBE5D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CDFBD-8630-4A60-A6B9-E5478D8F0340}">
      <dsp:nvSpPr>
        <dsp:cNvPr id="0" name=""/>
        <dsp:cNvSpPr/>
      </dsp:nvSpPr>
      <dsp:spPr>
        <a:xfrm>
          <a:off x="0" y="0"/>
          <a:ext cx="4512568" cy="262080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В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Україні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, за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оцінками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починаючи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з 1991 року, до </a:t>
          </a:r>
          <a:r>
            <a:rPr lang="ru-RU" sz="1400" b="1" kern="1200" dirty="0" smtClean="0">
              <a:solidFill>
                <a:schemeClr val="tx1"/>
              </a:solidFill>
              <a:latin typeface="Comic Sans MS" pitchFamily="66" charset="0"/>
            </a:rPr>
            <a:t>0,5 млн.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українських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жінок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були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продані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за кордон. За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даними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опитування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проведеного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неурядовою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організацією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b="1" kern="1200" dirty="0" smtClean="0">
              <a:solidFill>
                <a:schemeClr val="tx1"/>
              </a:solidFill>
              <a:latin typeface="Comic Sans MS" pitchFamily="66" charset="0"/>
            </a:rPr>
            <a:t>«Ла Страда </a:t>
          </a:r>
          <a:r>
            <a:rPr lang="ru-RU" sz="1400" b="1" kern="1200" dirty="0" err="1" smtClean="0">
              <a:solidFill>
                <a:schemeClr val="tx1"/>
              </a:solidFill>
              <a:latin typeface="Comic Sans MS" pitchFamily="66" charset="0"/>
            </a:rPr>
            <a:t>Україна</a:t>
          </a:r>
          <a:r>
            <a:rPr lang="ru-RU" sz="1400" b="1" kern="1200" dirty="0" smtClean="0">
              <a:solidFill>
                <a:schemeClr val="tx1"/>
              </a:solidFill>
              <a:latin typeface="Comic Sans MS" pitchFamily="66" charset="0"/>
            </a:rPr>
            <a:t>» 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в 2001–2003 роках, на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основі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вибірки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з 106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жінок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що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були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продані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з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України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встановлено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що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3%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були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молодші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18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років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.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Державний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департамент США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повідомив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що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в 2004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збільшилася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кількість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випадків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,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пов'язаних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з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торгівлею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Comic Sans MS" pitchFamily="66" charset="0"/>
            </a:rPr>
            <a:t>неповнолітніми</a:t>
          </a:r>
          <a:r>
            <a:rPr lang="ru-RU" sz="1400" kern="1200" dirty="0" smtClean="0">
              <a:solidFill>
                <a:schemeClr val="tx1"/>
              </a:solidFill>
              <a:latin typeface="Comic Sans MS" pitchFamily="66" charset="0"/>
            </a:rPr>
            <a:t>.</a:t>
          </a:r>
          <a:endParaRPr lang="ru-RU" sz="1400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127937" y="127937"/>
        <a:ext cx="4256694" cy="23649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0E15F-575E-410A-8708-0F9B27C42381}">
      <dsp:nvSpPr>
        <dsp:cNvPr id="0" name=""/>
        <dsp:cNvSpPr/>
      </dsp:nvSpPr>
      <dsp:spPr>
        <a:xfrm>
          <a:off x="0" y="82662"/>
          <a:ext cx="2736324" cy="2736324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1483C-1942-4E35-8F8E-34FC3B5032B4}">
      <dsp:nvSpPr>
        <dsp:cNvPr id="0" name=""/>
        <dsp:cNvSpPr/>
      </dsp:nvSpPr>
      <dsp:spPr>
        <a:xfrm>
          <a:off x="1368162" y="82662"/>
          <a:ext cx="3192378" cy="2736324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Служби</a:t>
          </a:r>
          <a:r>
            <a:rPr lang="ru-RU" sz="10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, до </a:t>
          </a:r>
          <a:r>
            <a:rPr lang="ru-RU" sz="10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яких</a:t>
          </a:r>
          <a:r>
            <a:rPr lang="ru-RU" sz="10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0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може</a:t>
          </a:r>
          <a:r>
            <a:rPr lang="ru-RU" sz="10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0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звернутися</a:t>
          </a:r>
          <a:r>
            <a:rPr lang="ru-RU" sz="10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0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кожний</a:t>
          </a:r>
          <a:r>
            <a:rPr lang="ru-RU" sz="10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, </a:t>
          </a:r>
          <a:r>
            <a:rPr lang="ru-RU" sz="10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хто</a:t>
          </a:r>
          <a:r>
            <a:rPr lang="ru-RU" sz="10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0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хоче</a:t>
          </a:r>
          <a:r>
            <a:rPr lang="ru-RU" sz="10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0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отримати</a:t>
          </a:r>
          <a:r>
            <a:rPr lang="ru-RU" sz="10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0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додаткову</a:t>
          </a:r>
          <a:r>
            <a:rPr lang="ru-RU" sz="1000" b="1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ru-RU" sz="1000" b="1" kern="1200" dirty="0" err="1" smtClean="0">
              <a:solidFill>
                <a:schemeClr val="accent3">
                  <a:lumMod val="20000"/>
                  <a:lumOff val="80000"/>
                </a:schemeClr>
              </a:solidFill>
            </a:rPr>
            <a:t>інформацію</a:t>
          </a:r>
          <a:r>
            <a:rPr lang="ru-RU" sz="1000" b="1" kern="1200" dirty="0" smtClean="0"/>
            <a:t>:</a:t>
          </a:r>
          <a:endParaRPr lang="ru-RU" sz="1000" kern="1200" dirty="0"/>
        </a:p>
      </dsp:txBody>
      <dsp:txXfrm>
        <a:off x="1368162" y="82662"/>
        <a:ext cx="3192378" cy="581468"/>
      </dsp:txXfrm>
    </dsp:sp>
    <dsp:sp modelId="{A970F12C-75E9-41F4-97A2-4C4F6D7264A6}">
      <dsp:nvSpPr>
        <dsp:cNvPr id="0" name=""/>
        <dsp:cNvSpPr/>
      </dsp:nvSpPr>
      <dsp:spPr>
        <a:xfrm>
          <a:off x="359142" y="664131"/>
          <a:ext cx="2018038" cy="2018038"/>
        </a:xfrm>
        <a:prstGeom prst="pie">
          <a:avLst>
            <a:gd name="adj1" fmla="val 54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E6DBB-F375-46C3-96D3-07DDD3DE52F1}">
      <dsp:nvSpPr>
        <dsp:cNvPr id="0" name=""/>
        <dsp:cNvSpPr/>
      </dsp:nvSpPr>
      <dsp:spPr>
        <a:xfrm>
          <a:off x="1368162" y="664131"/>
          <a:ext cx="3192378" cy="201803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smtClean="0"/>
            <a:t>   -  </a:t>
          </a:r>
          <a:r>
            <a:rPr lang="ru-RU" sz="1000" b="1" kern="1200" dirty="0" smtClean="0"/>
            <a:t>Служба «</a:t>
          </a:r>
          <a:r>
            <a:rPr lang="ru-RU" sz="1000" b="1" kern="1200" dirty="0" err="1" smtClean="0"/>
            <a:t>Довіра</a:t>
          </a:r>
          <a:r>
            <a:rPr lang="ru-RU" sz="1000" b="1" kern="1200" dirty="0" smtClean="0"/>
            <a:t>», тел. 8-800-500-22-50 – </a:t>
          </a:r>
          <a:r>
            <a:rPr lang="ru-RU" sz="1000" b="1" kern="1200" dirty="0" err="1" smtClean="0"/>
            <a:t>національна</a:t>
          </a:r>
          <a:r>
            <a:rPr lang="ru-RU" sz="1000" b="1" kern="1200" dirty="0" smtClean="0"/>
            <a:t> </a:t>
          </a:r>
          <a:r>
            <a:rPr lang="ru-RU" sz="1000" b="1" kern="1200" dirty="0" err="1" smtClean="0"/>
            <a:t>безкоштовна</a:t>
          </a:r>
          <a:r>
            <a:rPr lang="ru-RU" sz="1000" b="1" kern="1200" dirty="0" smtClean="0"/>
            <a:t> </a:t>
          </a:r>
          <a:r>
            <a:rPr lang="ru-RU" sz="1000" b="1" kern="1200" dirty="0" err="1" smtClean="0"/>
            <a:t>гаряча</a:t>
          </a:r>
          <a:r>
            <a:rPr lang="ru-RU" sz="1000" b="1" kern="1200" dirty="0" smtClean="0"/>
            <a:t> </a:t>
          </a:r>
          <a:r>
            <a:rPr lang="ru-RU" sz="1000" b="1" kern="1200" dirty="0" err="1" smtClean="0"/>
            <a:t>лінія</a:t>
          </a:r>
          <a:r>
            <a:rPr lang="ru-RU" sz="1000" b="1" kern="1200" dirty="0" smtClean="0"/>
            <a:t> з </a:t>
          </a:r>
          <a:r>
            <a:rPr lang="ru-RU" sz="1000" b="1" kern="1200" dirty="0" err="1" smtClean="0"/>
            <a:t>протидії</a:t>
          </a:r>
          <a:r>
            <a:rPr lang="ru-RU" sz="1000" b="1" kern="1200" dirty="0" smtClean="0"/>
            <a:t> </a:t>
          </a:r>
          <a:r>
            <a:rPr lang="ru-RU" sz="1000" b="1" kern="1200" dirty="0" err="1" smtClean="0"/>
            <a:t>торгівлі</a:t>
          </a:r>
          <a:r>
            <a:rPr lang="ru-RU" sz="1000" b="1" kern="1200" dirty="0" smtClean="0"/>
            <a:t> людьми;</a:t>
          </a:r>
          <a:endParaRPr lang="ru-RU" sz="1000" kern="1200" dirty="0"/>
        </a:p>
      </dsp:txBody>
      <dsp:txXfrm>
        <a:off x="1368162" y="664131"/>
        <a:ext cx="3192378" cy="581468"/>
      </dsp:txXfrm>
    </dsp:sp>
    <dsp:sp modelId="{1CAF1A25-D311-4235-88C4-D201F9D2226A}">
      <dsp:nvSpPr>
        <dsp:cNvPr id="0" name=""/>
        <dsp:cNvSpPr/>
      </dsp:nvSpPr>
      <dsp:spPr>
        <a:xfrm>
          <a:off x="718285" y="1245600"/>
          <a:ext cx="1299753" cy="1299753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EE1AB-A787-4FF8-9594-1171733228C5}">
      <dsp:nvSpPr>
        <dsp:cNvPr id="0" name=""/>
        <dsp:cNvSpPr/>
      </dsp:nvSpPr>
      <dsp:spPr>
        <a:xfrm>
          <a:off x="1368162" y="1245600"/>
          <a:ext cx="3192378" cy="1299753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-  </a:t>
          </a:r>
          <a:r>
            <a:rPr lang="ru-RU" sz="1000" b="1" kern="1200" dirty="0" err="1" smtClean="0"/>
            <a:t>Житомирська</a:t>
          </a:r>
          <a:r>
            <a:rPr lang="ru-RU" sz="1000" b="1" kern="1200" dirty="0" smtClean="0"/>
            <a:t> </a:t>
          </a:r>
          <a:r>
            <a:rPr lang="ru-RU" sz="1000" b="1" kern="1200" dirty="0" err="1" smtClean="0"/>
            <a:t>міська</a:t>
          </a:r>
          <a:r>
            <a:rPr lang="ru-RU" sz="1000" b="1" kern="1200" dirty="0" smtClean="0"/>
            <a:t> </a:t>
          </a:r>
          <a:r>
            <a:rPr lang="ru-RU" sz="1000" b="1" kern="1200" dirty="0" err="1" smtClean="0"/>
            <a:t>організація</a:t>
          </a:r>
          <a:r>
            <a:rPr lang="ru-RU" sz="1000" b="1" kern="1200" dirty="0" smtClean="0"/>
            <a:t> «</a:t>
          </a:r>
          <a:r>
            <a:rPr lang="ru-RU" sz="1000" b="1" kern="1200" dirty="0" err="1" smtClean="0"/>
            <a:t>Авенір</a:t>
          </a:r>
          <a:r>
            <a:rPr lang="ru-RU" sz="1000" b="1" kern="1200" dirty="0" smtClean="0"/>
            <a:t>»,                        тел. 0412 448-525;</a:t>
          </a:r>
          <a:endParaRPr lang="ru-RU" sz="1000" kern="1200" dirty="0"/>
        </a:p>
      </dsp:txBody>
      <dsp:txXfrm>
        <a:off x="1368162" y="1245600"/>
        <a:ext cx="3192378" cy="581468"/>
      </dsp:txXfrm>
    </dsp:sp>
    <dsp:sp modelId="{AC1743E4-F312-4218-B7E0-2C07013F2C32}">
      <dsp:nvSpPr>
        <dsp:cNvPr id="0" name=""/>
        <dsp:cNvSpPr/>
      </dsp:nvSpPr>
      <dsp:spPr>
        <a:xfrm>
          <a:off x="1077427" y="1827069"/>
          <a:ext cx="581468" cy="581468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F1D92-B080-4D59-88F6-2B93C7EB694D}">
      <dsp:nvSpPr>
        <dsp:cNvPr id="0" name=""/>
        <dsp:cNvSpPr/>
      </dsp:nvSpPr>
      <dsp:spPr>
        <a:xfrm>
          <a:off x="1368162" y="1827069"/>
          <a:ext cx="3192378" cy="581468"/>
        </a:xfrm>
        <a:prstGeom prst="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omic Sans MS" pitchFamily="66" charset="0"/>
            </a:rPr>
            <a:t>    - </a:t>
          </a:r>
          <a:r>
            <a:rPr lang="ru-RU" sz="1000" b="1" kern="1200" dirty="0" err="1" smtClean="0">
              <a:latin typeface="Comic Sans MS" pitchFamily="66" charset="0"/>
            </a:rPr>
            <a:t>Житомирський</a:t>
          </a:r>
          <a:r>
            <a:rPr lang="ru-RU" sz="1000" b="1" kern="1200" dirty="0" smtClean="0">
              <a:latin typeface="Comic Sans MS" pitchFamily="66" charset="0"/>
            </a:rPr>
            <a:t> </a:t>
          </a:r>
          <a:r>
            <a:rPr lang="ru-RU" sz="1000" b="1" kern="1200" dirty="0" err="1" smtClean="0">
              <a:latin typeface="Comic Sans MS" pitchFamily="66" charset="0"/>
            </a:rPr>
            <a:t>міський</a:t>
          </a:r>
          <a:r>
            <a:rPr lang="ru-RU" sz="1000" b="1" kern="1200" dirty="0" smtClean="0">
              <a:latin typeface="Comic Sans MS" pitchFamily="66" charset="0"/>
            </a:rPr>
            <a:t> центр </a:t>
          </a:r>
          <a:r>
            <a:rPr lang="ru-RU" sz="1000" b="1" kern="1200" dirty="0" err="1" smtClean="0">
              <a:latin typeface="Comic Sans MS" pitchFamily="66" charset="0"/>
            </a:rPr>
            <a:t>соціальних</a:t>
          </a:r>
          <a:r>
            <a:rPr lang="ru-RU" sz="1000" b="1" kern="1200" dirty="0" smtClean="0">
              <a:latin typeface="Comic Sans MS" pitchFamily="66" charset="0"/>
            </a:rPr>
            <a:t> служб </a:t>
          </a:r>
          <a:r>
            <a:rPr lang="ru-RU" sz="1000" b="1" kern="1200" dirty="0" err="1" smtClean="0">
              <a:latin typeface="Comic Sans MS" pitchFamily="66" charset="0"/>
            </a:rPr>
            <a:t>дітей</a:t>
          </a:r>
          <a:r>
            <a:rPr lang="ru-RU" sz="1000" b="1" kern="1200" dirty="0" smtClean="0">
              <a:latin typeface="Comic Sans MS" pitchFamily="66" charset="0"/>
            </a:rPr>
            <a:t>, </a:t>
          </a:r>
          <a:r>
            <a:rPr lang="ru-RU" sz="1000" b="1" kern="1200" dirty="0" err="1" smtClean="0">
              <a:latin typeface="Comic Sans MS" pitchFamily="66" charset="0"/>
            </a:rPr>
            <a:t>сім’ї</a:t>
          </a:r>
          <a:r>
            <a:rPr lang="ru-RU" sz="1000" b="1" kern="1200" dirty="0" smtClean="0">
              <a:latin typeface="Comic Sans MS" pitchFamily="66" charset="0"/>
            </a:rPr>
            <a:t> та </a:t>
          </a:r>
          <a:r>
            <a:rPr lang="ru-RU" sz="1000" b="1" kern="1200" dirty="0" err="1" smtClean="0">
              <a:latin typeface="Comic Sans MS" pitchFamily="66" charset="0"/>
            </a:rPr>
            <a:t>молоді</a:t>
          </a:r>
          <a:r>
            <a:rPr lang="ru-RU" sz="1000" b="1" kern="1200" dirty="0" smtClean="0">
              <a:latin typeface="Comic Sans MS" pitchFamily="66" charset="0"/>
            </a:rPr>
            <a:t>, тел. О412-470-944;</a:t>
          </a:r>
          <a:endParaRPr lang="ru-RU" sz="1000" kern="1200" dirty="0">
            <a:latin typeface="Comic Sans MS" pitchFamily="66" charset="0"/>
          </a:endParaRPr>
        </a:p>
      </dsp:txBody>
      <dsp:txXfrm>
        <a:off x="1368162" y="1827069"/>
        <a:ext cx="3192378" cy="581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1" y="3976795"/>
            <a:ext cx="8161020" cy="274404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181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0061" y="512660"/>
            <a:ext cx="6320790" cy="109228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429" y="8226216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1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5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1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12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1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0061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2" y="2865546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18" indent="0">
              <a:buNone/>
              <a:defRPr sz="2800" b="1"/>
            </a:lvl2pPr>
            <a:lvl3pPr marL="1280035" indent="0">
              <a:buNone/>
              <a:defRPr sz="2500" b="1"/>
            </a:lvl3pPr>
            <a:lvl4pPr marL="1920053" indent="0">
              <a:buNone/>
              <a:defRPr sz="2200" b="1"/>
            </a:lvl4pPr>
            <a:lvl5pPr marL="2560071" indent="0">
              <a:buNone/>
              <a:defRPr sz="2200" b="1"/>
            </a:lvl5pPr>
            <a:lvl6pPr marL="3200089" indent="0">
              <a:buNone/>
              <a:defRPr sz="2200" b="1"/>
            </a:lvl6pPr>
            <a:lvl7pPr marL="3840106" indent="0">
              <a:buNone/>
              <a:defRPr sz="2200" b="1"/>
            </a:lvl7pPr>
            <a:lvl8pPr marL="4480124" indent="0">
              <a:buNone/>
              <a:defRPr sz="2200" b="1"/>
            </a:lvl8pPr>
            <a:lvl9pPr marL="5120141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2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7277" y="2865546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18" indent="0">
              <a:buNone/>
              <a:defRPr sz="2800" b="1"/>
            </a:lvl2pPr>
            <a:lvl3pPr marL="1280035" indent="0">
              <a:buNone/>
              <a:defRPr sz="2500" b="1"/>
            </a:lvl3pPr>
            <a:lvl4pPr marL="1920053" indent="0">
              <a:buNone/>
              <a:defRPr sz="2200" b="1"/>
            </a:lvl4pPr>
            <a:lvl5pPr marL="2560071" indent="0">
              <a:buNone/>
              <a:defRPr sz="2200" b="1"/>
            </a:lvl5pPr>
            <a:lvl6pPr marL="3200089" indent="0">
              <a:buNone/>
              <a:defRPr sz="2200" b="1"/>
            </a:lvl6pPr>
            <a:lvl7pPr marL="3840106" indent="0">
              <a:buNone/>
              <a:defRPr sz="2200" b="1"/>
            </a:lvl7pPr>
            <a:lvl8pPr marL="4480124" indent="0">
              <a:buNone/>
              <a:defRPr sz="2200" b="1"/>
            </a:lvl8pPr>
            <a:lvl9pPr marL="5120141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53803" y="509696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18" indent="0">
              <a:buNone/>
              <a:defRPr sz="1700"/>
            </a:lvl2pPr>
            <a:lvl3pPr marL="1280035" indent="0">
              <a:buNone/>
              <a:defRPr sz="1400"/>
            </a:lvl3pPr>
            <a:lvl4pPr marL="1920053" indent="0">
              <a:buNone/>
              <a:defRPr sz="1300"/>
            </a:lvl4pPr>
            <a:lvl5pPr marL="2560071" indent="0">
              <a:buNone/>
              <a:defRPr sz="1300"/>
            </a:lvl5pPr>
            <a:lvl6pPr marL="3200089" indent="0">
              <a:buNone/>
              <a:defRPr sz="1300"/>
            </a:lvl6pPr>
            <a:lvl7pPr marL="3840106" indent="0">
              <a:buNone/>
              <a:defRPr sz="1300"/>
            </a:lvl7pPr>
            <a:lvl8pPr marL="4480124" indent="0">
              <a:buNone/>
              <a:defRPr sz="1300"/>
            </a:lvl8pPr>
            <a:lvl9pPr marL="512014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903" y="8961122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81903" y="1143848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18" indent="0">
              <a:buNone/>
              <a:defRPr sz="3900"/>
            </a:lvl2pPr>
            <a:lvl3pPr marL="1280035" indent="0">
              <a:buNone/>
              <a:defRPr sz="3400"/>
            </a:lvl3pPr>
            <a:lvl4pPr marL="1920053" indent="0">
              <a:buNone/>
              <a:defRPr sz="2800"/>
            </a:lvl4pPr>
            <a:lvl5pPr marL="2560071" indent="0">
              <a:buNone/>
              <a:defRPr sz="2800"/>
            </a:lvl5pPr>
            <a:lvl6pPr marL="3200089" indent="0">
              <a:buNone/>
              <a:defRPr sz="2800"/>
            </a:lvl6pPr>
            <a:lvl7pPr marL="3840106" indent="0">
              <a:buNone/>
              <a:defRPr sz="2800"/>
            </a:lvl7pPr>
            <a:lvl8pPr marL="4480124" indent="0">
              <a:buNone/>
              <a:defRPr sz="2800"/>
            </a:lvl8pPr>
            <a:lvl9pPr marL="5120141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1903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18" indent="0">
              <a:buNone/>
              <a:defRPr sz="1700"/>
            </a:lvl2pPr>
            <a:lvl3pPr marL="1280035" indent="0">
              <a:buNone/>
              <a:defRPr sz="1400"/>
            </a:lvl3pPr>
            <a:lvl4pPr marL="1920053" indent="0">
              <a:buNone/>
              <a:defRPr sz="1300"/>
            </a:lvl4pPr>
            <a:lvl5pPr marL="2560071" indent="0">
              <a:buNone/>
              <a:defRPr sz="1300"/>
            </a:lvl5pPr>
            <a:lvl6pPr marL="3200089" indent="0">
              <a:buNone/>
              <a:defRPr sz="1300"/>
            </a:lvl6pPr>
            <a:lvl7pPr marL="3840106" indent="0">
              <a:buNone/>
              <a:defRPr sz="1300"/>
            </a:lvl7pPr>
            <a:lvl8pPr marL="4480124" indent="0">
              <a:buNone/>
              <a:defRPr sz="1300"/>
            </a:lvl8pPr>
            <a:lvl9pPr marL="5120141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9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 radius="3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04" tIns="64002" rIns="128004" bIns="6400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04" tIns="64002" rIns="128004" bIns="6400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0060" y="11865190"/>
            <a:ext cx="2240280" cy="681567"/>
          </a:xfrm>
          <a:prstGeom prst="rect">
            <a:avLst/>
          </a:prstGeom>
        </p:spPr>
        <p:txBody>
          <a:bodyPr vert="horz" lIns="128004" tIns="64002" rIns="128004" bIns="6400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0410" y="11865190"/>
            <a:ext cx="3040380" cy="681567"/>
          </a:xfrm>
          <a:prstGeom prst="rect">
            <a:avLst/>
          </a:prstGeom>
        </p:spPr>
        <p:txBody>
          <a:bodyPr vert="horz" lIns="128004" tIns="64002" rIns="128004" bIns="6400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0860" y="11865190"/>
            <a:ext cx="2240280" cy="681567"/>
          </a:xfrm>
          <a:prstGeom prst="rect">
            <a:avLst/>
          </a:prstGeom>
        </p:spPr>
        <p:txBody>
          <a:bodyPr vert="horz" lIns="128004" tIns="64002" rIns="128004" bIns="6400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35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3" indent="-480013" algn="l" defTabSz="128003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29" indent="-400011" algn="l" defTabSz="1280035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44" indent="-320009" algn="l" defTabSz="128003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62" indent="-320009" algn="l" defTabSz="128003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79" indent="-320009" algn="l" defTabSz="128003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97" indent="-320009" algn="l" defTabSz="128003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114" indent="-320009" algn="l" defTabSz="128003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132" indent="-320009" algn="l" defTabSz="128003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150" indent="-320009" algn="l" defTabSz="128003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03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18" algn="l" defTabSz="128003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35" algn="l" defTabSz="128003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53" algn="l" defTabSz="128003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71" algn="l" defTabSz="128003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89" algn="l" defTabSz="128003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106" algn="l" defTabSz="128003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124" algn="l" defTabSz="128003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141" algn="l" defTabSz="128003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3.emf"/><Relationship Id="rId7" Type="http://schemas.openxmlformats.org/officeDocument/2006/relationships/diagramQuickStyle" Target="../diagrams/quickStyle1.xml"/><Relationship Id="rId12" Type="http://schemas.openxmlformats.org/officeDocument/2006/relationships/diagramLayout" Target="../diagrams/layou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Data" Target="../diagrams/data2.xml"/><Relationship Id="rId5" Type="http://schemas.openxmlformats.org/officeDocument/2006/relationships/diagramData" Target="../diagrams/data1.xml"/><Relationship Id="rId15" Type="http://schemas.microsoft.com/office/2007/relationships/diagramDrawing" Target="../diagrams/drawing2.xml"/><Relationship Id="rId10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microsoft.com/office/2007/relationships/diagramDrawing" Target="../diagrams/drawing1.xml"/><Relationship Id="rId14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11968" y="-583975"/>
            <a:ext cx="10369152" cy="22322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СКАЖИ РАБСТВУ – </a:t>
            </a:r>
            <a:r>
              <a:rPr lang="uk-UA" dirty="0" smtClean="0">
                <a:solidFill>
                  <a:srgbClr val="FF0000"/>
                </a:solidFill>
              </a:rPr>
              <a:t>НІ!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823" y="11877476"/>
            <a:ext cx="9505056" cy="86409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БУДЬТЕ ОБАЧНІ ТА ОБЕРЕЖНІ!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592" y="1576264"/>
            <a:ext cx="487260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568" y="7031832"/>
            <a:ext cx="8208912" cy="2537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246000267"/>
              </p:ext>
            </p:extLst>
          </p:nvPr>
        </p:nvGraphicFramePr>
        <p:xfrm>
          <a:off x="190805" y="6040760"/>
          <a:ext cx="4512568" cy="280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592" y="9569152"/>
            <a:ext cx="4872608" cy="237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00300" y="6742"/>
            <a:ext cx="48006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Ба</a:t>
            </a:r>
            <a:endParaRPr lang="ru-RU" sz="1400" dirty="0">
              <a:solidFill>
                <a:srgbClr val="0070C0"/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758303836"/>
              </p:ext>
            </p:extLst>
          </p:nvPr>
        </p:nvGraphicFramePr>
        <p:xfrm>
          <a:off x="120030" y="9059590"/>
          <a:ext cx="4560540" cy="290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  <p:extLst>
      <p:ext uri="{BB962C8B-B14F-4D97-AF65-F5344CB8AC3E}">
        <p14:creationId xmlns:p14="http://schemas.microsoft.com/office/powerpoint/2010/main" val="10799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151</Words>
  <Application>Microsoft Office PowerPoint</Application>
  <PresentationFormat>A3 (297x420 мм)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СКАЖИ РАБСТВУ – НІ!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Суслик</dc:creator>
  <cp:lastModifiedBy>Tatianka</cp:lastModifiedBy>
  <cp:revision>15</cp:revision>
  <dcterms:created xsi:type="dcterms:W3CDTF">2013-03-10T13:02:08Z</dcterms:created>
  <dcterms:modified xsi:type="dcterms:W3CDTF">2013-03-10T16:07:35Z</dcterms:modified>
</cp:coreProperties>
</file>