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0" r:id="rId3"/>
    <p:sldId id="261" r:id="rId4"/>
    <p:sldId id="257" r:id="rId5"/>
    <p:sldId id="258" r:id="rId6"/>
    <p:sldId id="259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DA6A47-CA33-4438-BDDE-CB42636A9A8D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F20C814-A4ED-4F02-8753-84E879F37A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996952"/>
            <a:ext cx="7772400" cy="3321552"/>
          </a:xfrm>
        </p:spPr>
        <p:txBody>
          <a:bodyPr/>
          <a:lstStyle/>
          <a:p>
            <a:pPr algn="ctr"/>
            <a:r>
              <a:rPr lang="uk-UA" dirty="0" err="1" smtClean="0"/>
              <a:t>Зупинись-врятуй</a:t>
            </a:r>
            <a:r>
              <a:rPr lang="uk-UA" dirty="0" smtClean="0"/>
              <a:t> життя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41080" y="2420888"/>
            <a:ext cx="45719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J0TN6EV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VL8JWL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43408"/>
            <a:ext cx="9144000" cy="7101408"/>
          </a:xfr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2FJM0Z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9J89FC3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5292080" y="836712"/>
            <a:ext cx="356552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2015-2016роки </a:t>
            </a:r>
          </a:p>
          <a:p>
            <a:pPr algn="ctr"/>
            <a:r>
              <a:rPr lang="uk-UA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світова</a:t>
            </a:r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статистика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ES3LH5D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Зупинись, ти вбиваєш мене!</a:t>
            </a:r>
            <a:endParaRPr lang="ru-RU" dirty="0"/>
          </a:p>
        </p:txBody>
      </p:sp>
      <p:pic>
        <p:nvPicPr>
          <p:cNvPr id="4" name="Содержимое 3" descr="iAIJR3TK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784350"/>
            <a:ext cx="7315200" cy="4572000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R723OZS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88110"/>
          </a:xfrm>
        </p:spPr>
        <p:txBody>
          <a:bodyPr/>
          <a:lstStyle/>
          <a:p>
            <a:pPr algn="r"/>
            <a:r>
              <a:rPr lang="uk-UA" b="1" dirty="0" smtClean="0"/>
              <a:t>        </a:t>
            </a:r>
            <a:endParaRPr lang="ru-RU" b="1" dirty="0"/>
          </a:p>
        </p:txBody>
      </p:sp>
      <p:pic>
        <p:nvPicPr>
          <p:cNvPr id="4" name="Содержимое 3" descr="hq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Прямоугольник 2"/>
          <p:cNvSpPr/>
          <p:nvPr/>
        </p:nvSpPr>
        <p:spPr>
          <a:xfrm>
            <a:off x="1043608" y="5877272"/>
            <a:ext cx="73854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uk-UA" sz="4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має тенденцію до зростання</a:t>
            </a:r>
            <a:endParaRPr lang="uk-UA" sz="4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PO68RWY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3XKGW6D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</TotalTime>
  <Words>16</Words>
  <Application>Microsoft Office PowerPoint</Application>
  <PresentationFormat>Экран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Зупинись-врятуй життя </vt:lpstr>
      <vt:lpstr>Презентация PowerPoint</vt:lpstr>
      <vt:lpstr>Презентация PowerPoint</vt:lpstr>
      <vt:lpstr>Презентация PowerPoint</vt:lpstr>
      <vt:lpstr>Зупинись, ти вбиваєш мене!</vt:lpstr>
      <vt:lpstr>Презентация PowerPoint</vt:lpstr>
      <vt:lpstr>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Valentina</cp:lastModifiedBy>
  <cp:revision>12</cp:revision>
  <dcterms:created xsi:type="dcterms:W3CDTF">2018-02-28T15:13:47Z</dcterms:created>
  <dcterms:modified xsi:type="dcterms:W3CDTF">2018-03-12T07:42:35Z</dcterms:modified>
</cp:coreProperties>
</file>