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9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668F7-E29B-45DF-8581-188E1C90A31F}" type="datetimeFigureOut">
              <a:rPr lang="ru-RU" smtClean="0"/>
              <a:t>31.03.2014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761A8-0A5D-4A0F-B04F-DD37A575D30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47;&#1072;&#1075;&#1088;&#1091;&#1079;&#1082;&#1080;\Alex%20Hepburn%20-%20Under%20(mp3cut.ru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&#1047;&#1072;&#1075;&#1088;&#1091;&#1079;&#1082;&#1080;\Alex%20Hepburn%20-%20Under%20(mp3cut.ru)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Alex Hepburn - Under (mp3cut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7878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5728"/>
            <a:ext cx="9143999" cy="6143668"/>
          </a:xfrm>
        </p:spPr>
      </p:pic>
    </p:spTree>
  </p:cSld>
  <p:clrMapOvr>
    <a:masterClrMapping/>
  </p:clrMapOvr>
  <p:transition advClick="0" advTm="4711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26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4383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26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5101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24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80" y="0"/>
            <a:ext cx="4786346" cy="6858000"/>
          </a:xfrm>
        </p:spPr>
      </p:pic>
    </p:spTree>
  </p:cSld>
  <p:clrMapOvr>
    <a:masterClrMapping/>
  </p:clrMapOvr>
  <p:transition advClick="0" advTm="6832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новый коллаж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5148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mokeworld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3667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0121115125148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5179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Alex Hepburn - Under (mp3cut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912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g1280_3601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5304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16536_1_3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6973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ымянный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5881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2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17770" cy="6858000"/>
          </a:xfrm>
        </p:spPr>
      </p:pic>
    </p:spTree>
  </p:cSld>
  <p:clrMapOvr>
    <a:masterClrMapping/>
  </p:clrMapOvr>
  <p:transition advClick="0" advTm="8752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25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  <p:transition advClick="0" advTm="6584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25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5975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4976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25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6194"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PresentationFormat>Экран (4:3)</PresentationFormat>
  <Paragraphs>0</Paragraphs>
  <Slides>17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</cp:revision>
  <dcterms:created xsi:type="dcterms:W3CDTF">2014-03-31T20:16:23Z</dcterms:created>
  <dcterms:modified xsi:type="dcterms:W3CDTF">2014-03-31T20:41:27Z</dcterms:modified>
</cp:coreProperties>
</file>