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cer\Desktop\DSC_075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5763" y="-120650"/>
            <a:ext cx="9915526" cy="709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4713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1</cp:revision>
  <dcterms:created xsi:type="dcterms:W3CDTF">2014-03-31T14:46:10Z</dcterms:created>
  <dcterms:modified xsi:type="dcterms:W3CDTF">2014-03-31T14:47:07Z</dcterms:modified>
</cp:coreProperties>
</file>