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5" r:id="rId5"/>
    <p:sldId id="274" r:id="rId6"/>
    <p:sldId id="272" r:id="rId7"/>
    <p:sldId id="273" r:id="rId8"/>
    <p:sldId id="266" r:id="rId9"/>
    <p:sldId id="268" r:id="rId10"/>
    <p:sldId id="267" r:id="rId11"/>
    <p:sldId id="275" r:id="rId12"/>
  </p:sldIdLst>
  <p:sldSz cx="10585450" cy="7416800"/>
  <p:notesSz cx="6858000" cy="9144000"/>
  <p:defaultTextStyle>
    <a:defPPr>
      <a:defRPr lang="ru-RU"/>
    </a:defPPr>
    <a:lvl1pPr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14350" indent="-57150"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28700" indent="-114300"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543050" indent="-171450"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057400" indent="-228600"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9933FF"/>
    <a:srgbClr val="CC66FF"/>
    <a:srgbClr val="FF0000"/>
    <a:srgbClr val="FF3300"/>
    <a:srgbClr val="FF3399"/>
    <a:srgbClr val="99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9" autoAdjust="0"/>
  </p:normalViewPr>
  <p:slideViewPr>
    <p:cSldViewPr>
      <p:cViewPr varScale="1">
        <p:scale>
          <a:sx n="62" d="100"/>
          <a:sy n="62" d="100"/>
        </p:scale>
        <p:origin x="-1230" y="-84"/>
      </p:cViewPr>
      <p:guideLst>
        <p:guide orient="horz" pos="2336"/>
        <p:guide pos="33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909" y="2304016"/>
            <a:ext cx="8997633" cy="15898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7818" y="4202854"/>
            <a:ext cx="7409815" cy="18954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67976-FD72-49FE-812D-AC968B35AEC1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9028E-B0D4-4489-83D2-B7787DAA8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99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63FD-3869-471A-8C46-904E748C2372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A0383-B966-40CA-8101-4C5ABF8A7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8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74451" y="297016"/>
            <a:ext cx="2381726" cy="632831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9272" y="297016"/>
            <a:ext cx="6968755" cy="632831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F5AD1-E6CA-4FA4-B547-C4C0A59217DB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B8BE0-DCBD-493F-AEC1-7FB3EC890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99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45990-C473-40B7-9A99-F55C77C40036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28486-505B-4C0D-B4A3-F2BB4E32D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2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177" y="4765981"/>
            <a:ext cx="8997633" cy="1473059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6177" y="3143557"/>
            <a:ext cx="8997633" cy="162242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F76E-8ADA-4C4A-B8E3-2E1B25D2A84B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CBAE0-93A9-4125-9181-24FE35EE2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1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9273" y="1730587"/>
            <a:ext cx="4675240" cy="489474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80937" y="1730587"/>
            <a:ext cx="4675240" cy="489474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1242-1783-4715-883B-A9728428358A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10B5-3FD7-40BB-B287-9A0586A45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4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272" y="1660196"/>
            <a:ext cx="4677079" cy="69189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72" y="2352087"/>
            <a:ext cx="4677079" cy="427324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77262" y="1660196"/>
            <a:ext cx="4678916" cy="69189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77262" y="2352087"/>
            <a:ext cx="4678916" cy="427324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84335-9A4B-4AE0-9D20-B1DED378A4F9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EE81-8F68-4F0F-A2FC-2FD5FBA95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3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25A2D-EA49-4DAB-B99D-49760D57C207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037A-A313-4531-802E-744DC389C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8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0420-6BD3-4189-B8E3-CED6F717C2C2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20AA6-F370-478A-ABC6-0C507A6F1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42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73" y="295298"/>
            <a:ext cx="3482540" cy="125673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8617" y="295299"/>
            <a:ext cx="5917561" cy="633003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73" y="1552034"/>
            <a:ext cx="3482540" cy="507329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EC04-AE16-4F6E-B17C-72B26F9F59B7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2C483-2B7F-46C3-A418-FC808439A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8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4822" y="5191760"/>
            <a:ext cx="6351270" cy="61291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74822" y="662705"/>
            <a:ext cx="6351270" cy="445008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4822" y="5804677"/>
            <a:ext cx="6351270" cy="870443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A32FD-DE66-4673-9F2F-7AB810F911F5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28E60-1002-4A5D-B588-E4831D037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28638" y="296863"/>
            <a:ext cx="95281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28638" y="1730375"/>
            <a:ext cx="952817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8638" y="6873875"/>
            <a:ext cx="2470150" cy="395288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E43A96-7268-49B5-92A1-FBFCA6E8D749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16325" y="6873875"/>
            <a:ext cx="3352800" cy="395288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86663" y="6873875"/>
            <a:ext cx="2470150" cy="395288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F1BA09-89BD-4F01-A45A-3434563FE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defTabSz="10287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025" indent="-320675" algn="l" defTabSz="10287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l_fi" descr="http://krasyliv.in.ua/uploads/posts/2008-11/1228058370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9"/>
          <a:stretch>
            <a:fillRect/>
          </a:stretch>
        </p:blipFill>
        <p:spPr bwMode="auto">
          <a:xfrm>
            <a:off x="3175" y="4763"/>
            <a:ext cx="10585450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28" y="220775"/>
            <a:ext cx="10297144" cy="6984776"/>
          </a:xfrm>
          <a:extLst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Житомирський міський колегіум</a:t>
            </a:r>
            <a:b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презентує соціальний проект </a:t>
            </a:r>
            <a:b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“Червона стрічка”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:\Users\Inna\Desktop\1 грудня\PC0128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0900" y="1468438"/>
            <a:ext cx="4127500" cy="2890837"/>
          </a:xfrm>
        </p:spPr>
      </p:pic>
      <p:pic>
        <p:nvPicPr>
          <p:cNvPr id="11267" name="Picture 6" descr="D:\Users\Inna\Desktop\1 грудня\PC0229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0641013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403" y="180008"/>
            <a:ext cx="9526905" cy="1236133"/>
          </a:xfrm>
          <a:extLst/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Акція </a:t>
            </a:r>
            <a:r>
              <a:rPr lang="uk-UA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“Червона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стрічка”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7" name="Picture 5" descr="D:\Users\Inna\Desktop\1 грудня\PC0128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356100"/>
            <a:ext cx="4052887" cy="2840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7" descr="D:\Users\Inna\Desktop\1 грудня\PC0229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088">
            <a:off x="7362825" y="2116138"/>
            <a:ext cx="319722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D:\Users\Inna\Desktop\1 грудня\PC0128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770063"/>
            <a:ext cx="3198812" cy="2239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1" name="Picture 9" descr="D:\Users\Inna\Desktop\1 грудня\PC01287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3263" y="4384675"/>
            <a:ext cx="3721100" cy="260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7" descr="D:\Users\Inna\Desktop\1 грудня\PC01285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78200" y="1574800"/>
            <a:ext cx="4217988" cy="2954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859" y="684064"/>
            <a:ext cx="9526905" cy="993101"/>
          </a:xfrm>
          <a:extLst/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Підсумковий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2" descr="...СНІД? Стосується кожного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9600"/>
            <a:ext cx="4367212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4546600" y="1879600"/>
            <a:ext cx="6021388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>
            <a:spAutoFit/>
          </a:bodyPr>
          <a:lstStyle>
            <a:lvl1pPr marL="385763" indent="-385763"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14575" indent="-257175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uk-UA" altLang="ru-RU" sz="2400" b="1">
                <a:latin typeface="Times New Roman" pitchFamily="18" charset="0"/>
                <a:cs typeface="Times New Roman" pitchFamily="18" charset="0"/>
              </a:rPr>
              <a:t>Одяг 500 колегіантів і 23 вчителів прикрасили червоні стрічки.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uk-UA" altLang="ru-RU" sz="24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uk-UA" altLang="ru-RU" sz="2400" b="1">
                <a:latin typeface="Times New Roman" pitchFamily="18" charset="0"/>
                <a:cs typeface="Times New Roman" pitchFamily="18" charset="0"/>
              </a:rPr>
              <a:t>Кошти, зібрані 2 грудня під час акції “Червона стрічка”, були перераховані на рахунок фонду Олени Пінчук  “АнтиСНІД”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uk-UA" altLang="ru-RU" sz="24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uk-UA" altLang="ru-RU" sz="2400" b="1">
                <a:latin typeface="Times New Roman" pitchFamily="18" charset="0"/>
                <a:cs typeface="Times New Roman" pitchFamily="18" charset="0"/>
              </a:rPr>
              <a:t>Організатори акції виступили для радіохвилі 103,4</a:t>
            </a:r>
            <a:r>
              <a:rPr lang="en-US" altLang="ru-RU" sz="2400" b="1">
                <a:latin typeface="Times New Roman" pitchFamily="18" charset="0"/>
                <a:cs typeface="Times New Roman" pitchFamily="18" charset="0"/>
              </a:rPr>
              <a:t>FM</a:t>
            </a:r>
            <a:r>
              <a:rPr lang="uk-UA" altLang="ru-RU" sz="2400" b="1">
                <a:latin typeface="Times New Roman" pitchFamily="18" charset="0"/>
                <a:cs typeface="Times New Roman" pitchFamily="18" charset="0"/>
              </a:rPr>
              <a:t> про проведену акцію “Червона стрічка” в Житомирському міському колегіумі та нагадали житомирянам, що чужого СНІДУ не буває!!!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ru-RU" altLang="ru-RU" sz="2000"/>
          </a:p>
        </p:txBody>
      </p:sp>
      <p:sp>
        <p:nvSpPr>
          <p:cNvPr id="3" name="Прямоугольник 2"/>
          <p:cNvSpPr/>
          <p:nvPr/>
        </p:nvSpPr>
        <p:spPr>
          <a:xfrm>
            <a:off x="4166394" y="180008"/>
            <a:ext cx="275908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Крок 3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2294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30188"/>
            <a:ext cx="129698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ая прямоугольная выноска 13"/>
          <p:cNvSpPr/>
          <p:nvPr/>
        </p:nvSpPr>
        <p:spPr>
          <a:xfrm>
            <a:off x="6661150" y="6408738"/>
            <a:ext cx="3600450" cy="792162"/>
          </a:xfrm>
          <a:prstGeom prst="wedgeRoundRectCallout">
            <a:avLst>
              <a:gd name="adj1" fmla="val -96491"/>
              <a:gd name="adj2" fmla="val -73331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SzPct val="130000"/>
              <a:buFont typeface="Times New Roman" pitchFamily="18" charset="0"/>
              <a:buChar char="!"/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для ВІЛ-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інфікованих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221413" y="4521200"/>
            <a:ext cx="4248150" cy="1708150"/>
          </a:xfrm>
          <a:prstGeom prst="wedgeRoundRectCallout">
            <a:avLst>
              <a:gd name="adj1" fmla="val -81691"/>
              <a:gd name="adj2" fmla="val -25876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95250" indent="-95250" algn="just" fontAlgn="auto">
              <a:spcBef>
                <a:spcPct val="20000"/>
              </a:spcBef>
              <a:spcAft>
                <a:spcPts val="0"/>
              </a:spcAft>
              <a:buSzPct val="130000"/>
              <a:buFont typeface="Times New Roman" pitchFamily="18" charset="0"/>
              <a:buChar char="!"/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залучити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молодь до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профілактичній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колегіуму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акцій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тренінгів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профілактичної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564188" y="2622550"/>
            <a:ext cx="4860925" cy="1662113"/>
          </a:xfrm>
          <a:prstGeom prst="wedgeRoundRectCallout">
            <a:avLst>
              <a:gd name="adj1" fmla="val -64624"/>
              <a:gd name="adj2" fmla="val -14994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95250" indent="-95250" algn="just" fontAlgn="auto">
              <a:spcBef>
                <a:spcPct val="20000"/>
              </a:spcBef>
              <a:spcAft>
                <a:spcPts val="0"/>
              </a:spcAft>
              <a:buSzPct val="130000"/>
              <a:buFont typeface="Times New Roman" pitchFamily="18" charset="0"/>
              <a:buChar char="!"/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емоційного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психологічного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спортивних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військово-патріотичних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мистецьких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конкурсів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2388" y="5532438"/>
            <a:ext cx="6303962" cy="1663700"/>
          </a:xfrm>
          <a:prstGeom prst="wedgeRoundRectCallout">
            <a:avLst>
              <a:gd name="adj1" fmla="val 26665"/>
              <a:gd name="adj2" fmla="val -32678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95250" indent="-95250" algn="just" fontAlgn="auto">
              <a:spcBef>
                <a:spcPts val="0"/>
              </a:spcBef>
              <a:spcAft>
                <a:spcPts val="0"/>
              </a:spcAft>
              <a:buSzPct val="130000"/>
              <a:buFont typeface="Times New Roman" pitchFamily="18" charset="0"/>
              <a:buChar char="!"/>
              <a:tabLst>
                <a:tab pos="95250" algn="l"/>
              </a:tabLst>
              <a:defRPr/>
            </a:pP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сформувати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осмислювати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оцінювати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вчинки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думати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висловлювати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погляди,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важливість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зміцнення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2388" y="3684588"/>
            <a:ext cx="5616575" cy="1673225"/>
          </a:xfrm>
          <a:prstGeom prst="wedgeRoundRectCallout">
            <a:avLst>
              <a:gd name="adj1" fmla="val 36047"/>
              <a:gd name="adj2" fmla="val -21218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95250" indent="-95250" algn="just" fontAlgn="auto">
              <a:spcBef>
                <a:spcPct val="20000"/>
              </a:spcBef>
              <a:spcAft>
                <a:spcPts val="0"/>
              </a:spcAft>
              <a:buSzPct val="130000"/>
              <a:buFont typeface="Times New Roman" pitchFamily="18" charset="0"/>
              <a:buChar char="!"/>
              <a:defRPr/>
            </a:pP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закріпити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засвоїти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безпечної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програвання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ситуацій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усвідомлений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відповідальної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558" y="126135"/>
            <a:ext cx="8026438" cy="93450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Мета проекту: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82575" y="1349375"/>
            <a:ext cx="4248150" cy="2192338"/>
          </a:xfrm>
          <a:prstGeom prst="wedgeRoundRectCallout">
            <a:avLst>
              <a:gd name="adj1" fmla="val 58209"/>
              <a:gd name="adj2" fmla="val -6962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95250" indent="-95250" algn="just" fontAlgn="auto">
              <a:spcBef>
                <a:spcPts val="0"/>
              </a:spcBef>
              <a:spcAft>
                <a:spcPts val="0"/>
              </a:spcAft>
              <a:buSzPct val="130000"/>
              <a:buFont typeface="Times New Roman" pitchFamily="18" charset="0"/>
              <a:buChar char="!"/>
              <a:defRPr/>
            </a:pP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підвести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колегіантів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ВІЛ/СНІД –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поведінкові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ускладнення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запобігти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відповідальної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870575" y="1006475"/>
            <a:ext cx="4030663" cy="1425575"/>
          </a:xfrm>
          <a:prstGeom prst="wedgeRoundRectCallout">
            <a:avLst>
              <a:gd name="adj1" fmla="val -73527"/>
              <a:gd name="adj2" fmla="val -5543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95250" indent="-95250" algn="just" fontAlgn="auto">
              <a:spcBef>
                <a:spcPts val="0"/>
              </a:spcBef>
              <a:spcAft>
                <a:spcPts val="0"/>
              </a:spcAft>
              <a:buSzPct val="130000"/>
              <a:buFont typeface="Times New Roman" pitchFamily="18" charset="0"/>
              <a:buChar char="!"/>
              <a:tabLst>
                <a:tab pos="95250" algn="l"/>
              </a:tabLs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максимально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проінформувати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колегіантів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шкідливості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наркотиків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ранніх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статевих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b="1" dirty="0"/>
          </a:p>
        </p:txBody>
      </p:sp>
      <p:pic>
        <p:nvPicPr>
          <p:cNvPr id="3082" name="Рисунок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127000"/>
            <a:ext cx="992187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/>
              <a:t> </a:t>
            </a:r>
            <a:endParaRPr lang="ru-RU" altLang="ru-RU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65010" y="2614174"/>
          <a:ext cx="9965866" cy="408838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49027"/>
                <a:gridCol w="699348"/>
                <a:gridCol w="1049025"/>
                <a:gridCol w="2098047"/>
                <a:gridCol w="657349"/>
                <a:gridCol w="979090"/>
                <a:gridCol w="979090"/>
                <a:gridCol w="979090"/>
                <a:gridCol w="1475800"/>
              </a:tblGrid>
              <a:tr h="3280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cs typeface="Times New Roman" pitchFamily="18" charset="0"/>
                        </a:rPr>
                        <a:t>Питання, як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і, </a:t>
                      </a:r>
                      <a:r>
                        <a:rPr lang="uk-UA" sz="2400" dirty="0">
                          <a:latin typeface="Times New Roman" pitchFamily="18" charset="0"/>
                          <a:cs typeface="Times New Roman" pitchFamily="18" charset="0"/>
                        </a:rPr>
                        <a:t>розкрили учні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171" marR="46171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cs typeface="Times New Roman" pitchFamily="18" charset="0"/>
                        </a:rPr>
                        <a:t>Лікування, профілактика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171" marR="46171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cs typeface="Times New Roman" pitchFamily="18" charset="0"/>
                        </a:rPr>
                        <a:t>Визначення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cs typeface="Times New Roman" pitchFamily="18" charset="0"/>
                        </a:rPr>
                        <a:t>(термін СНІД ) 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171" marR="46171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err="1">
                          <a:latin typeface="Times New Roman" pitchFamily="18" charset="0"/>
                          <a:cs typeface="Times New Roman" pitchFamily="18" charset="0"/>
                        </a:rPr>
                        <a:t>К-ть</a:t>
                      </a:r>
                      <a:r>
                        <a:rPr lang="uk-UA" sz="2400" dirty="0">
                          <a:latin typeface="Times New Roman" pitchFamily="18" charset="0"/>
                          <a:cs typeface="Times New Roman" pitchFamily="18" charset="0"/>
                        </a:rPr>
                        <a:t> померлих за рік у світі та країні від </a:t>
                      </a:r>
                      <a:r>
                        <a:rPr lang="uk-UA" sz="2400" dirty="0" err="1">
                          <a:latin typeface="Times New Roman" pitchFamily="18" charset="0"/>
                          <a:cs typeface="Times New Roman" pitchFamily="18" charset="0"/>
                        </a:rPr>
                        <a:t>СНІДу</a:t>
                      </a:r>
                      <a:r>
                        <a:rPr lang="uk-UA" sz="2400" dirty="0">
                          <a:latin typeface="Times New Roman" pitchFamily="18" charset="0"/>
                          <a:cs typeface="Times New Roman" pitchFamily="18" charset="0"/>
                        </a:rPr>
                        <a:t>, групи ризику, динаміка зростання темпів захворювання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171" marR="46171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cs typeface="Times New Roman" pitchFamily="18" charset="0"/>
                        </a:rPr>
                        <a:t>Шляхи передачі хвороби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171" marR="46171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cs typeface="Times New Roman" pitchFamily="18" charset="0"/>
                        </a:rPr>
                        <a:t>Розуміння суті хвороби, наслідки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171" marR="46171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cs typeface="Times New Roman" pitchFamily="18" charset="0"/>
                        </a:rPr>
                        <a:t>Про благодійний фонд Олени Пінчук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171" marR="46171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cs typeface="Times New Roman" pitchFamily="18" charset="0"/>
                        </a:rPr>
                        <a:t>Агітаційні матеріали проти </a:t>
                      </a:r>
                      <a:r>
                        <a:rPr lang="uk-UA" sz="2400" dirty="0" err="1">
                          <a:latin typeface="Times New Roman" pitchFamily="18" charset="0"/>
                          <a:cs typeface="Times New Roman" pitchFamily="18" charset="0"/>
                        </a:rPr>
                        <a:t>СНІДу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171" marR="46171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cs typeface="Times New Roman" pitchFamily="18" charset="0"/>
                        </a:rPr>
                        <a:t>Не володіють ніякою інформацією про хворобу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171" marR="46171" marT="0" marB="0" vert="vert270" anchor="ctr"/>
                </a:tc>
              </a:tr>
              <a:tr h="721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К-ть</a:t>
                      </a:r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 195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171" marR="461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171" marR="461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171" marR="461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171" marR="461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171" marR="461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171" marR="461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171" marR="461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171" marR="461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171" marR="46171" marT="0" marB="0" anchor="ctr"/>
                </a:tc>
              </a:tr>
            </a:tbl>
          </a:graphicData>
        </a:graphic>
      </p:graphicFrame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93711" y="-192389"/>
            <a:ext cx="9611581" cy="231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2870" tIns="51435" rIns="102870" bIns="51435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Крок 1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+mj-ea"/>
                <a:cs typeface="+mj-cs"/>
              </a:rPr>
              <a:t>Анкетування</a:t>
            </a: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Calibri" pitchFamily="34" charset="0"/>
              </a:rPr>
              <a:t>Результати опитування</a:t>
            </a:r>
          </a:p>
          <a:p>
            <a:pPr algn="ctr">
              <a:defRPr/>
            </a:pP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Calibri" pitchFamily="34" charset="0"/>
              </a:rPr>
              <a:t> 30.10.2013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TextBox 10"/>
          <p:cNvSpPr txBox="1">
            <a:spLocks noChangeArrowheads="1"/>
          </p:cNvSpPr>
          <p:nvPr/>
        </p:nvSpPr>
        <p:spPr bwMode="auto">
          <a:xfrm>
            <a:off x="179388" y="6702425"/>
            <a:ext cx="100822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14575" indent="-257175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>
                <a:latin typeface="Times New Roman" pitchFamily="18" charset="0"/>
                <a:cs typeface="Times New Roman" pitchFamily="18" charset="0"/>
              </a:rPr>
              <a:t>Результати показали недостатню  поінформованість учнів з даної проблеми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Users\Inna\Desktop\1 грудня\PC012826.JPG"/>
          <p:cNvPicPr>
            <a:picLocks noChangeAspect="1" noChangeArrowheads="1"/>
          </p:cNvPicPr>
          <p:nvPr/>
        </p:nvPicPr>
        <p:blipFill rotWithShape="1">
          <a:blip r:embed="rId3" cstate="print"/>
          <a:srcRect l="5215" t="7301" r="2045" b="10431"/>
          <a:stretch/>
        </p:blipFill>
        <p:spPr bwMode="auto">
          <a:xfrm>
            <a:off x="369394" y="3011214"/>
            <a:ext cx="6290443" cy="3909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FF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637" y="1911173"/>
            <a:ext cx="6228829" cy="2805339"/>
          </a:xfrm>
          <a:extLst/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Всесвітнього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боротьби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СНІДом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“Червона стрічка”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2049" y="705368"/>
            <a:ext cx="6781351" cy="657872"/>
          </a:xfrm>
          <a:prstGeom prst="rect">
            <a:avLst/>
          </a:prstGeom>
          <a:noFill/>
        </p:spPr>
        <p:txBody>
          <a:bodyPr lIns="102870" tIns="51435" rIns="102870" bIns="51435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Практичний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13181" y="30341"/>
            <a:ext cx="275908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Крок 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1085" y="1557230"/>
            <a:ext cx="4845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5763" indent="-385763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 тепер до роботи!!!</a:t>
            </a:r>
          </a:p>
        </p:txBody>
      </p:sp>
      <p:pic>
        <p:nvPicPr>
          <p:cNvPr id="5127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07950"/>
            <a:ext cx="129698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933" y="4393367"/>
            <a:ext cx="2685676" cy="2527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FF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918" y="430728"/>
            <a:ext cx="9526905" cy="1236133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Розповсюдження просвітницької літератури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10" descr="H:\101MSDCF\DSC039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29363"/>
          <a:stretch/>
        </p:blipFill>
        <p:spPr>
          <a:xfrm>
            <a:off x="6968359" y="3903169"/>
            <a:ext cx="3168329" cy="3142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D:\Users\Inna\Desktop\1 грудня\PC0128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384" y="3844730"/>
            <a:ext cx="4300332" cy="3167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H:\101MSDCF\DSC038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447" y="1457967"/>
            <a:ext cx="2866875" cy="2008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H:\101MSDCF\DSC038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24" y="1457967"/>
            <a:ext cx="3059841" cy="2143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H:\101MSDCF\DSC038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7198" y="1367397"/>
            <a:ext cx="3197673" cy="2240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5" descr="H:\101MSDCF\DSC039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39817" y="3651597"/>
            <a:ext cx="2853108" cy="3553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3" name="Рисунок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2075"/>
            <a:ext cx="11969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72" y="108000"/>
            <a:ext cx="9526905" cy="1236133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Відеолекторій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4" name="Picture 2" descr="H:\101MSDCF\DSC039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9287" y="1332136"/>
            <a:ext cx="4830271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H:\101MSDCF\DSC04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389" y="3916338"/>
            <a:ext cx="452195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H:\101MSDCF\DSC039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765" y="1687407"/>
            <a:ext cx="4614032" cy="3232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38"/>
            <a:ext cx="129698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101MSDCF\DSC03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885" y="1567148"/>
            <a:ext cx="3674096" cy="2574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H:\101MSDCF\DSC03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7464" y="4169028"/>
            <a:ext cx="3956691" cy="2772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H:\фото телефон\201110\201110A0\03102011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4533" y="2196232"/>
            <a:ext cx="3689800" cy="2790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980" y="180008"/>
            <a:ext cx="9526905" cy="1236133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Проведення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тренінгових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занять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4" name="Picture 6" descr="D:\Users\Inna\Desktop\детский дом\фото інна\DSC0372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52165" y="1947198"/>
            <a:ext cx="3541350" cy="2481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H:\101MSDCF\DSC037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9544" y="4641551"/>
            <a:ext cx="3493184" cy="2447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0" name="Рисунок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7950"/>
            <a:ext cx="12954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755" y="323361"/>
            <a:ext cx="9515309" cy="1236133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Екскурсії в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“Клініку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, дружньої до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молоді”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27" name="Picture 3" descr="H:\фото телефон\201110\201110A0\04102011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0517" y="1622410"/>
            <a:ext cx="3252903" cy="2143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:\фото телефон\201110\201110A0\04102011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7755" y="4249212"/>
            <a:ext cx="3774728" cy="2644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:\фото телефон\201110\201110A0\0410201119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595957" y="4249212"/>
            <a:ext cx="3997137" cy="2800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3" name="Picture 9" descr="H:\DSC011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9657" y="1622411"/>
            <a:ext cx="3121272" cy="218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H:\DSC011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0639" y="2858553"/>
            <a:ext cx="3363109" cy="2356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4" name="Рисунок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200"/>
            <a:ext cx="12954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1\AppData\Local\Temp\Rar$DI45.178\DSC01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461" y="4037510"/>
            <a:ext cx="4383032" cy="3071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683" y="215363"/>
            <a:ext cx="9526905" cy="1236133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Виступ агітбригад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054" name="Picture 6" descr="C:\Users\1\AppData\Local\Temp\Rar$DI25.176\DSC0181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6158" y="1622410"/>
            <a:ext cx="4210439" cy="2950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C:\Users\1\AppData\Local\Temp\Rar$DI38.176\DSC018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789" y="1701972"/>
            <a:ext cx="4190153" cy="2935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6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4925"/>
            <a:ext cx="12954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322</Words>
  <Application>Microsoft Office PowerPoint</Application>
  <PresentationFormat>Произвольный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Times New Roman</vt:lpstr>
      <vt:lpstr>Тема Office</vt:lpstr>
      <vt:lpstr>Житомирський міський колегіум презентує соціальний проект  “Червона стрічка”</vt:lpstr>
      <vt:lpstr>Мета проекту:</vt:lpstr>
      <vt:lpstr> </vt:lpstr>
      <vt:lpstr>Презентация PowerPoint</vt:lpstr>
      <vt:lpstr>Розповсюдження просвітницької літератури </vt:lpstr>
      <vt:lpstr>Відеолекторій</vt:lpstr>
      <vt:lpstr>Проведення тренінгових занять</vt:lpstr>
      <vt:lpstr>Екскурсії в “Клініку, дружньої до молоді”</vt:lpstr>
      <vt:lpstr>Виступ агітбригад</vt:lpstr>
      <vt:lpstr>Акція “Червона стрічка”</vt:lpstr>
      <vt:lpstr>Підсумковий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acer</cp:lastModifiedBy>
  <cp:revision>91</cp:revision>
  <dcterms:created xsi:type="dcterms:W3CDTF">2011-12-14T16:21:53Z</dcterms:created>
  <dcterms:modified xsi:type="dcterms:W3CDTF">2016-04-13T12:34:52Z</dcterms:modified>
</cp:coreProperties>
</file>