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E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EDA1-33D6-4BE8-A3B9-1D24D6FE9F3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4C64-E2C0-4F88-AB0E-82D4BFD9D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4C64-E2C0-4F88-AB0E-82D4BFD9D9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:\ЗОЖ+\Фото 672+.jpg"/>
          <p:cNvPicPr/>
          <p:nvPr/>
        </p:nvPicPr>
        <p:blipFill rotWithShape="1">
          <a:blip r:embed="rId4" cstate="print">
            <a:extLst/>
          </a:blip>
          <a:srcRect r="8852"/>
          <a:stretch/>
        </p:blipFill>
        <p:spPr bwMode="auto">
          <a:xfrm rot="16509760">
            <a:off x="3383126" y="169202"/>
            <a:ext cx="2342102" cy="2191385"/>
          </a:xfrm>
          <a:prstGeom prst="flowChartDelay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threePt" dir="t"/>
          </a:scene3d>
          <a:extLst/>
        </p:spPr>
      </p:pic>
      <p:pic>
        <p:nvPicPr>
          <p:cNvPr id="10" name="Рисунок 9" descr="H:\ЗОЖ+\P6260053.JPG"/>
          <p:cNvPicPr/>
          <p:nvPr/>
        </p:nvPicPr>
        <p:blipFill rotWithShape="1">
          <a:blip r:embed="rId5" cstate="print">
            <a:extLst/>
          </a:blip>
          <a:srcRect l="1938" t="15400" r="9451" b="7196"/>
          <a:stretch/>
        </p:blipFill>
        <p:spPr bwMode="auto">
          <a:xfrm rot="3634010" flipH="1">
            <a:off x="943617" y="785935"/>
            <a:ext cx="3370757" cy="1838697"/>
          </a:xfrm>
          <a:prstGeom prst="flowChartDelay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/>
        </p:spPr>
      </p:pic>
      <p:pic>
        <p:nvPicPr>
          <p:cNvPr id="11" name="Рисунок 10" descr="C:\Users\пользователь\Desktop\ЗОЖ\Новая папка\100_7146.jpg"/>
          <p:cNvPicPr/>
          <p:nvPr/>
        </p:nvPicPr>
        <p:blipFill rotWithShape="1">
          <a:blip r:embed="rId6" cstate="print">
            <a:extLst/>
          </a:blip>
          <a:srcRect t="11312" b="4450"/>
          <a:stretch/>
        </p:blipFill>
        <p:spPr bwMode="auto">
          <a:xfrm rot="1086105" flipH="1">
            <a:off x="210465" y="2292696"/>
            <a:ext cx="3568410" cy="1923182"/>
          </a:xfrm>
          <a:prstGeom prst="flowChartDelay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/>
        </p:spPr>
      </p:pic>
      <p:pic>
        <p:nvPicPr>
          <p:cNvPr id="14" name="Рисунок 13" descr="C:\Documents and Settings\Admin\Рабочий стол\Рисунок1.jpg"/>
          <p:cNvPicPr/>
          <p:nvPr/>
        </p:nvPicPr>
        <p:blipFill rotWithShape="1">
          <a:blip r:embed="rId7" cstate="print">
            <a:extLst/>
          </a:blip>
          <a:srcRect l="9668" t="10263" r="10852" b="3815"/>
          <a:stretch/>
        </p:blipFill>
        <p:spPr bwMode="auto">
          <a:xfrm rot="7839276">
            <a:off x="1228630" y="3940990"/>
            <a:ext cx="2906666" cy="1749373"/>
          </a:xfrm>
          <a:prstGeom prst="flowChartDelay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  <a:extLst/>
        </p:spPr>
      </p:pic>
      <p:pic>
        <p:nvPicPr>
          <p:cNvPr id="16" name="Рисунок 15" descr="H:\ЗОЖ+\Новая папка\100_7148.jpg"/>
          <p:cNvPicPr/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 rot="3364902">
            <a:off x="4024382" y="4038383"/>
            <a:ext cx="4240729" cy="1971933"/>
          </a:xfrm>
          <a:prstGeom prst="flowChartDelay">
            <a:avLst/>
          </a:prstGeom>
          <a:noFill/>
          <a:ln w="57150">
            <a:solidFill>
              <a:srgbClr val="00B0F0"/>
            </a:solidFill>
          </a:ln>
          <a:scene3d>
            <a:camera prst="perspectiveContrastingRightFacing"/>
            <a:lightRig rig="threePt" dir="t"/>
          </a:scene3d>
          <a:extLst/>
        </p:spPr>
      </p:pic>
      <p:pic>
        <p:nvPicPr>
          <p:cNvPr id="15" name="Рисунок 14" descr="H:\ЗОЖ+\Фото 510.jpg"/>
          <p:cNvPicPr/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 rot="5400000">
            <a:off x="3207287" y="4293647"/>
            <a:ext cx="2571744" cy="1556831"/>
          </a:xfrm>
          <a:prstGeom prst="flowChartDelay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scene3d>
            <a:camera prst="perspectiveRight"/>
            <a:lightRig rig="threePt" dir="t"/>
          </a:scene3d>
          <a:extLst/>
        </p:spPr>
      </p:pic>
      <p:pic>
        <p:nvPicPr>
          <p:cNvPr id="8" name="Рисунок 7" descr="C:\Documents and Settings\Admin\Рабочий стол\ЗОЖ\z_7a03395a.jp555g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089621">
            <a:off x="4839272" y="1062564"/>
            <a:ext cx="2835663" cy="1885315"/>
          </a:xfrm>
          <a:prstGeom prst="flowChartDelay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13" name="Рисунок 12" descr="C:\Users\пользователь\Desktop\ЗОЖ\Новая папка\Фото 496.jpg"/>
          <p:cNvPicPr/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 rot="21277209">
            <a:off x="5443221" y="2500216"/>
            <a:ext cx="3138339" cy="1969232"/>
          </a:xfrm>
          <a:prstGeom prst="flowChartDelay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/>
        </p:spPr>
      </p:pic>
      <p:pic>
        <p:nvPicPr>
          <p:cNvPr id="17" name="Рисунок 16" descr="H:\ЗОЖ+\Фото 005.jpg"/>
          <p:cNvPicPr/>
          <p:nvPr/>
        </p:nvPicPr>
        <p:blipFill rotWithShape="1">
          <a:blip r:embed="rId12" cstate="print">
            <a:extLst/>
          </a:blip>
          <a:srcRect l="7574" t="5596" r="4325"/>
          <a:stretch/>
        </p:blipFill>
        <p:spPr bwMode="auto">
          <a:xfrm>
            <a:off x="2786050" y="1857364"/>
            <a:ext cx="3097695" cy="2165356"/>
          </a:xfrm>
          <a:prstGeom prst="ellipse">
            <a:avLst/>
          </a:prstGeom>
          <a:noFill/>
          <a:ln w="76200">
            <a:solidFill>
              <a:srgbClr val="FFFF66"/>
            </a:solidFill>
          </a:ln>
          <a:extLst/>
        </p:spPr>
      </p:pic>
      <p:sp>
        <p:nvSpPr>
          <p:cNvPr id="3" name="Лента лицом вверх 2"/>
          <p:cNvSpPr/>
          <p:nvPr/>
        </p:nvSpPr>
        <p:spPr>
          <a:xfrm>
            <a:off x="0" y="6000768"/>
            <a:ext cx="9144000" cy="857232"/>
          </a:xfrm>
          <a:prstGeom prst="ribbon2">
            <a:avLst>
              <a:gd name="adj1" fmla="val 16667"/>
              <a:gd name="adj2" fmla="val 72578"/>
            </a:avLst>
          </a:prstGeom>
          <a:gradFill>
            <a:gsLst>
              <a:gs pos="4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atin typeface="Monotype Corsiva" pitchFamily="66" charset="0"/>
              </a:rPr>
              <a:t>Чистенський</a:t>
            </a:r>
            <a:r>
              <a:rPr lang="ru-RU" sz="3200" b="1" dirty="0" smtClean="0">
                <a:latin typeface="Monotype Corsiva" pitchFamily="66" charset="0"/>
              </a:rPr>
              <a:t>  НВК  </a:t>
            </a:r>
            <a:r>
              <a:rPr lang="ru-RU" sz="3200" b="1" dirty="0">
                <a:latin typeface="Monotype Corsiva" pitchFamily="66" charset="0"/>
              </a:rPr>
              <a:t>«школа </a:t>
            </a:r>
            <a:r>
              <a:rPr lang="en-US" sz="3200" b="1" dirty="0" smtClean="0">
                <a:latin typeface="Monotype Corsiva" pitchFamily="66" charset="0"/>
              </a:rPr>
              <a:t>–</a:t>
            </a:r>
            <a:r>
              <a:rPr lang="ru-RU" sz="3200" b="1" dirty="0" smtClean="0">
                <a:latin typeface="Monotype Corsiva" pitchFamily="66" charset="0"/>
              </a:rPr>
              <a:t>г</a:t>
            </a:r>
            <a:r>
              <a:rPr lang="uk-UA" sz="3200" b="1" dirty="0" smtClean="0">
                <a:latin typeface="Monotype Corsiva" pitchFamily="66" charset="0"/>
              </a:rPr>
              <a:t>i</a:t>
            </a:r>
            <a:r>
              <a:rPr lang="ru-RU" sz="3200" b="1" dirty="0" err="1" smtClean="0">
                <a:latin typeface="Monotype Corsiva" pitchFamily="66" charset="0"/>
              </a:rPr>
              <a:t>мназiя</a:t>
            </a:r>
            <a:r>
              <a:rPr lang="ru-RU" sz="3200" b="1" dirty="0">
                <a:latin typeface="Monotype Corsiva" pitchFamily="66" charset="0"/>
              </a:rPr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0"/>
            <a:ext cx="8858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Ми за </a:t>
            </a:r>
            <a:r>
              <a:rPr lang="ru-RU" sz="4800" b="1" dirty="0" smtClean="0">
                <a:solidFill>
                  <a:srgbClr val="FFFF00"/>
                </a:solidFill>
              </a:rPr>
              <a:t>здоровий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спосіб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життя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15</Words>
  <Application>Microsoft Office PowerPoint</Application>
  <PresentationFormat>Экран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Medzhid</cp:lastModifiedBy>
  <cp:revision>12</cp:revision>
  <dcterms:created xsi:type="dcterms:W3CDTF">2013-04-09T05:27:54Z</dcterms:created>
  <dcterms:modified xsi:type="dcterms:W3CDTF">2013-04-09T17:47:21Z</dcterms:modified>
</cp:coreProperties>
</file>