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64" autoAdjust="0"/>
    <p:restoredTop sz="94660"/>
  </p:normalViewPr>
  <p:slideViewPr>
    <p:cSldViewPr>
      <p:cViewPr varScale="1"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FA895F-3905-4A71-AE3E-09E86F40742C}" type="datetimeFigureOut">
              <a:rPr lang="ru-RU"/>
              <a:pPr>
                <a:defRPr/>
              </a:pPr>
              <a:t>09.04.2013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471FE-86A7-4676-9B2C-3D1874D6FA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D0340-176B-47F9-8183-85088A3408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AF31-319D-4961-9228-DC8AE932E8B4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4D3F-7CEE-40CD-BF66-3E89734B6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907A-1FD3-4611-97B8-C3F325919301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6A0D-8A30-47F5-95B0-AF08DBD88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BC8B-4A05-4D56-B69F-D3D5B4A6EA8F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8BAD-8FBB-405D-8251-CAB11DD9C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2683-A9ED-4360-8652-20E5A69C26BE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71CC-AD2A-4F9B-BD4B-8F97B24E1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 userDrawn="1"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8504-C71D-4363-A307-35F706B09B17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75C3-1C85-4750-811D-CAC99F77F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2921-CE49-4EE1-9F01-EC7FF6A8D0F7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D70A-A57C-4227-81F8-80698C5B3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6C5A-5E20-4AD9-9B95-8FAA2208DADB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7E97-3043-42AD-A03A-E4C1D51BB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32D6-DD0B-45CD-B9D5-FBF891F37FD9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9ED8-0620-4E87-9A9D-F1FAF05AC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41DC-2C78-4B7A-8004-5C493C52C5C2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D7CA-E4F4-4C32-8137-283C0AA59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BE30-D675-40C1-AC45-90BC3267EBC6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46F3-2F2E-47FE-A44A-714FBC63A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43AE-56FD-47EA-A0DC-604CFD245E57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932D-2C29-4225-AA92-F36F5CFE8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3E71F-C8B3-4D9B-8FC2-EC4EF7893AEF}" type="datetimeFigureOut">
              <a:rPr lang="en-US"/>
              <a:pPr>
                <a:defRPr/>
              </a:pPr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9EB90-3485-42F0-85BE-F7EF7F5AA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7" r:id="rId2"/>
    <p:sldLayoutId id="214748374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273A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46C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1DAF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BB9D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FE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85860"/>
            <a:ext cx="7470648" cy="385765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cap="all" dirty="0" smtClean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/>
            </a:r>
            <a:br>
              <a:rPr lang="uk-UA" sz="6600" cap="all" dirty="0" smtClean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</a:br>
            <a:endParaRPr lang="uk-UA" sz="6600" cap="all" dirty="0">
              <a:ln w="0">
                <a:solidFill>
                  <a:srgbClr val="FFFF0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7" y="1047150"/>
            <a:ext cx="91291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Молодь</a:t>
            </a:r>
          </a:p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Обирає здоров</a:t>
            </a:r>
            <a:r>
              <a:rPr lang="uk-UA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istral" pitchFamily="66" charset="0"/>
                <a:cs typeface="+mn-cs"/>
              </a:rPr>
              <a:t>’</a:t>
            </a: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я </a:t>
            </a:r>
          </a:p>
        </p:txBody>
      </p:sp>
      <p:pic>
        <p:nvPicPr>
          <p:cNvPr id="4100" name="Picture 12" descr="C:\Documents and Settings\Admin\Мои документы\Фоны анимация 1\41e523f7e36f80cccbbac3f1f013f50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1343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42" y="184609"/>
            <a:ext cx="8482469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Скажи “</a:t>
            </a:r>
            <a:r>
              <a:rPr lang="ru-RU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ТАк</a:t>
            </a: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!” активному життю!</a:t>
            </a:r>
          </a:p>
        </p:txBody>
      </p:sp>
      <p:pic>
        <p:nvPicPr>
          <p:cNvPr id="8194" name="Picture 2" descr="D:\Cаша\Новая папка (2)\1600_1200_20100116095035384293-1024x768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910755" y="2496964"/>
            <a:ext cx="5520612" cy="414045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ЗСЖ зональний\3 День здоров'я\SDC12354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58763" y="342354"/>
            <a:ext cx="4499992" cy="345638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9219" name="Picture 3" descr="F:\ЗСЖ зональний\3 День здоров'я\SDC12356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363021" y="3150642"/>
            <a:ext cx="4499992" cy="345638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ЗСЖ зональний\3 День здоров'я\Хортица- 18.09.2009 090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25474" y="490538"/>
            <a:ext cx="4860033" cy="364502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244" name="Picture 4" descr="F:\ЗСЖ зональний\3 День здоров'я\Хортица- 18.09.2009 083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794894" y="2958882"/>
            <a:ext cx="5076056" cy="380704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5364" name="Picture 5" descr="0660519a0c0c1636de1bc35f0e25b91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557338"/>
            <a:ext cx="20875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ЗСЖ зональний\3 День здоров'я\Хортица- 18.09.2009 054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50825" y="260350"/>
            <a:ext cx="3960813" cy="289401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87" name="Picture 3" descr="F:\ЗСЖ зональний\3 День здоров'я\Хортица- 18.09.2009 066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643438" y="1484313"/>
            <a:ext cx="4105275" cy="308133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388" name="Picture 5" descr="9549d0d6aa2af4b7cf0c52f4edd093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789363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IMG_034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3429000"/>
            <a:ext cx="3600450" cy="3119438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6" y="349418"/>
            <a:ext cx="9129114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uk-UA" sz="9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  <a:cs typeface="+mn-cs"/>
            </a:endParaRPr>
          </a:p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Праця і здоров</a:t>
            </a:r>
            <a:r>
              <a:rPr lang="uk-UA" sz="9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Mistral" pitchFamily="66" charset="0"/>
                <a:cs typeface="+mn-cs"/>
              </a:rPr>
              <a:t>’</a:t>
            </a: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я  крокують завжди поруч!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ЗСЖ зональний\4 Труд\DSC_0077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95100" y="571346"/>
            <a:ext cx="5631202" cy="376953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2291" name="Picture 3" descr="F:\ЗСЖ зональний\4 Труд\IMG_1248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719162" y="2795083"/>
            <a:ext cx="5029873" cy="377240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8436" name="Picture 4" descr="D:\Cаша\Новая папка (2)\0_a4ef8_96f59b7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15888"/>
            <a:ext cx="1747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55723925_5c6a3e9252b87c5d7452364550a5fb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2131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ЗСЖ зональний\4 Труд\DSC_0080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4572000" cy="314166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9459" name="Picture 3" descr="F:\ЗСЖ зональний\4 Труд\IMG_1235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4716463" y="0"/>
            <a:ext cx="4643437" cy="3117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60" name="Picture 4" descr="F:\ЗСЖ зональний\4 Труд\DSCN7908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61" name="Picture 5" descr="F:\ЗСЖ зональний\4 Труд\IMG_1252.jpg"/>
          <p:cNvPicPr>
            <a:picLocks noChangeAspect="1" noChangeArrowheads="1"/>
          </p:cNvPicPr>
          <p:nvPr/>
        </p:nvPicPr>
        <p:blipFill>
          <a:blip r:embed="rId5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4716463" y="3429000"/>
            <a:ext cx="4427537" cy="3429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ЗСЖ зональний\4 Труд\IMG_1257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1484313"/>
            <a:ext cx="4643438" cy="33750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3" name="Picture 3" descr="F:\ЗСЖ зональний\4 Труд\IMG_1342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572000" y="1484313"/>
            <a:ext cx="4572000" cy="33750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6632"/>
            <a:ext cx="648072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8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Харчуйтесь раціонально</a:t>
            </a: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!</a:t>
            </a:r>
          </a:p>
        </p:txBody>
      </p:sp>
      <p:pic>
        <p:nvPicPr>
          <p:cNvPr id="15362" name="Picture 2" descr="D:\Cаша\Новая папка (2)\harchu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70488"/>
            <a:ext cx="5184576" cy="43875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ЗСЖ зональний\5 Харчуйся правильно\SDC13153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65113" y="419099"/>
            <a:ext cx="5148063" cy="386104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6387" name="Picture 3" descr="F:\ЗСЖ зональний\5 Харчуйся правильно\SDC13166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711839" y="2760861"/>
            <a:ext cx="5340086" cy="4005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977" y="474596"/>
            <a:ext cx="786016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Товаришуй з фізкультурой!</a:t>
            </a:r>
          </a:p>
        </p:txBody>
      </p:sp>
      <p:pic>
        <p:nvPicPr>
          <p:cNvPr id="5123" name="Picture 12" descr="AMERI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508500"/>
            <a:ext cx="20542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ЗСЖ зональний\5 Харчуйся правильно\SDC13155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323850" y="188913"/>
            <a:ext cx="4187825" cy="31416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3555" name="Picture 3" descr="F:\ЗСЖ зональний\5 Харчуйся правильно\SDC13157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643438" y="188913"/>
            <a:ext cx="4284662" cy="32131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3556" name="Picture 4" descr="F:\ЗСЖ зональний\5 Харчуйся правильно\SDC13159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323850" y="3500438"/>
            <a:ext cx="4187825" cy="314166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3557" name="Picture 5" descr="F:\ЗСЖ зональний\5 Харчуйся правильно\SDC13160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4572000" y="3500438"/>
            <a:ext cx="4379913" cy="31416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ЗСЖ зональний\5 Харчуйся правильно\SDC13164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50825" y="188913"/>
            <a:ext cx="4643438" cy="348297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79" name="Picture 4" descr="F:\ЗСЖ зональний\5 Харчуйся правильно\SDC13163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356100" y="1773238"/>
            <a:ext cx="4572000" cy="35274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80" name="Picture 5" descr="DSCI093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650" y="3716338"/>
            <a:ext cx="3887788" cy="2916237"/>
          </a:xfrm>
          <a:prstGeom prst="rect">
            <a:avLst/>
          </a:prstGeom>
          <a:solidFill>
            <a:srgbClr val="FFFF66"/>
          </a:solidFill>
          <a:ln w="762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17" y="338165"/>
            <a:ext cx="911796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Радій життю!</a:t>
            </a:r>
          </a:p>
        </p:txBody>
      </p:sp>
      <p:pic>
        <p:nvPicPr>
          <p:cNvPr id="19458" name="Picture 2" descr="D:\Cаша\Салют 2013\На двер ирасскраски\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30" y="2314476"/>
            <a:ext cx="8174004" cy="45365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ЗСЖ зональний\6 Настрій\e8RuuEJrqw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81013" y="490538"/>
            <a:ext cx="5350722" cy="331236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0483" name="Picture 3" descr="F:\ЗСЖ зональний\6 Настрій\IMG_4823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2927039" y="2724473"/>
            <a:ext cx="5683561" cy="378904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ЗСЖ зональний\6 Настрій\IMG_0393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211638" y="3068638"/>
            <a:ext cx="4703762" cy="35988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1" name="Picture 3" descr="F:\ЗСЖ зональний\6 Настрій\x_82d0b9b7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50825" y="260350"/>
            <a:ext cx="4716463" cy="3598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4" y="478364"/>
            <a:ext cx="912392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Здоровим </a:t>
            </a:r>
          </a:p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бути модно!</a:t>
            </a:r>
          </a:p>
        </p:txBody>
      </p:sp>
      <p:pic>
        <p:nvPicPr>
          <p:cNvPr id="28675" name="Picture 4" descr="AMERI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789363"/>
            <a:ext cx="2432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flo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23415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faa69ddd219f88ead916424e922b6e7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57788"/>
            <a:ext cx="2232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14" y="404664"/>
            <a:ext cx="912392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Вчителі теж </a:t>
            </a:r>
          </a:p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за здоровий спосіб життя!</a:t>
            </a:r>
            <a:endParaRPr lang="uk-UA" sz="9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 b="-1980"/>
          <a:stretch>
            <a:fillRect/>
          </a:stretch>
        </p:blipFill>
        <p:spPr bwMode="auto">
          <a:xfrm>
            <a:off x="323850" y="476250"/>
            <a:ext cx="3686175" cy="4608513"/>
          </a:xfrm>
          <a:prstGeom prst="rect">
            <a:avLst/>
          </a:prstGeom>
          <a:solidFill>
            <a:srgbClr val="FFFF66"/>
          </a:solidFill>
          <a:ln w="5715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0723" name="Picture 5" descr="IMG_0032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5292725" y="1844675"/>
            <a:ext cx="3419475" cy="4032250"/>
          </a:xfrm>
          <a:prstGeom prst="rect">
            <a:avLst/>
          </a:prstGeom>
          <a:solidFill>
            <a:srgbClr val="FFFF66"/>
          </a:solidFill>
          <a:ln w="5715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лето2007 9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6100" y="3213100"/>
            <a:ext cx="4537075" cy="34036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641725" cy="4103688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1748" name="Picture 6" descr="flo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806825"/>
            <a:ext cx="33845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23850" y="333375"/>
            <a:ext cx="3519488" cy="4105275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2771" name="Picture 5" descr="Изображение 237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2716213"/>
            <a:ext cx="4732337" cy="3630612"/>
          </a:xfrm>
          <a:noFill/>
          <a:ln w="76200">
            <a:solidFill>
              <a:srgbClr val="FFFF66"/>
            </a:solidFill>
          </a:ln>
        </p:spPr>
      </p:pic>
      <p:pic>
        <p:nvPicPr>
          <p:cNvPr id="32772" name="Picture 6" descr="ff303bc95f549275776f8c023eb908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2425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СЖ зональний\1 Спорт\IMG_2740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323850" y="260350"/>
            <a:ext cx="5688013" cy="42084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7" name="Picture 4" descr="F:\ЗСЖ зональний\1 Спорт\IMG_2751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211638" y="3213100"/>
            <a:ext cx="4643437" cy="338296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60350"/>
            <a:ext cx="2720975" cy="481171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3795" name="Picture 5" descr="IMG_23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400" y="2852738"/>
            <a:ext cx="4824413" cy="3617912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07_38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3390900" cy="4567237"/>
          </a:xfrm>
          <a:prstGeom prst="rect">
            <a:avLst/>
          </a:prstGeom>
          <a:solidFill>
            <a:srgbClr val="FFFF66"/>
          </a:solidFill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4819" name="Picture 9" descr="IMG_016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2492375"/>
            <a:ext cx="5359400" cy="4019550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СЖ зональний\1 Спорт\P1000273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73032" y="353996"/>
            <a:ext cx="5926236" cy="382450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7171" name="Picture 3" descr="F:\ЗСЖ зональний\1 Спорт\SDC10903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708400" y="2781300"/>
            <a:ext cx="52308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ЗСЖ зональний\1 Спорт\Изображение 221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79388" y="333375"/>
            <a:ext cx="4643437" cy="320516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 descr="F:\ЗСЖ зональний\1 Спорт\SDC10872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572000" y="1268413"/>
            <a:ext cx="4356100" cy="32305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076" name="Picture 4" descr="D:\Cаша\Новая папка (2)\1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7670800" cy="18288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9" y="266264"/>
            <a:ext cx="912688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9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cs typeface="+mn-cs"/>
              </a:rPr>
              <a:t>Відпочивай правильно!</a:t>
            </a:r>
          </a:p>
        </p:txBody>
      </p:sp>
      <p:pic>
        <p:nvPicPr>
          <p:cNvPr id="4099" name="Picture 3" descr="D:\Cаша\Новая папка (2)\orien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427" y="3218110"/>
            <a:ext cx="5990839" cy="363628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ЗСЖ зональний\2 Туристичний зліт\SDC10240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0825" y="260350"/>
            <a:ext cx="4826000" cy="3649663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dash"/>
            <a:miter lim="800000"/>
            <a:headEnd/>
            <a:tailEnd/>
          </a:ln>
        </p:spPr>
      </p:pic>
      <p:pic>
        <p:nvPicPr>
          <p:cNvPr id="10243" name="Picture 3" descr="F:\ЗСЖ зональний\2 Туристичний зліт\Изображение 14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635375" y="3068638"/>
            <a:ext cx="5183188" cy="3509962"/>
          </a:xfrm>
          <a:prstGeom prst="rect">
            <a:avLst/>
          </a:prstGeom>
          <a:noFill/>
          <a:ln w="76200">
            <a:solidFill>
              <a:srgbClr val="FFC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СЖ зональний\2 Туристичний зліт\IMG_2764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65113" y="490537"/>
            <a:ext cx="4860032" cy="364502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47" name="Picture 3" descr="F:\ЗСЖ зональний\2 Туристичний зліт\P9080011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791843" y="2866901"/>
            <a:ext cx="4860032" cy="364502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148" name="Picture 4" descr="D:\Cаша\Новая папка (2)\Cartoon-Clipart-Free-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2592288" cy="29163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ЗСЖ зональний\2 Туристичний зліт\IMG_2659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79388" y="309563"/>
            <a:ext cx="4716462" cy="3649662"/>
          </a:xfrm>
          <a:prstGeom prst="rect">
            <a:avLst/>
          </a:prstGeom>
          <a:noFill/>
          <a:ln w="76200">
            <a:solidFill>
              <a:srgbClr val="FFFF00"/>
            </a:solidFill>
            <a:prstDash val="dash"/>
            <a:miter lim="800000"/>
            <a:headEnd/>
            <a:tailEnd/>
          </a:ln>
        </p:spPr>
      </p:pic>
      <p:pic>
        <p:nvPicPr>
          <p:cNvPr id="12291" name="Picture 3" descr="F:\ЗСЖ зональний\2 Туристичний зліт\6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356100" y="3141663"/>
            <a:ext cx="4500563" cy="3482975"/>
          </a:xfrm>
          <a:prstGeom prst="rect">
            <a:avLst/>
          </a:prstGeom>
          <a:noFill/>
          <a:ln w="76200">
            <a:solidFill>
              <a:srgbClr val="92D050"/>
            </a:solidFill>
            <a:prstDash val="dash"/>
            <a:miter lim="800000"/>
            <a:headEnd/>
            <a:tailEnd/>
          </a:ln>
        </p:spPr>
      </p:pic>
      <p:pic>
        <p:nvPicPr>
          <p:cNvPr id="12292" name="Picture 5" descr="ad7fad7c0b0768a5fe922455de576c9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8913"/>
            <a:ext cx="167957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71171">
  <a:themeElements>
    <a:clrScheme name="Другая 12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030A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42</Words>
  <Application>Microsoft Office PowerPoint</Application>
  <PresentationFormat>Экран (4:3)</PresentationFormat>
  <Paragraphs>15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Corbel</vt:lpstr>
      <vt:lpstr>Tw Cen MT</vt:lpstr>
      <vt:lpstr>Wingdings 2</vt:lpstr>
      <vt:lpstr>Wingdings</vt:lpstr>
      <vt:lpstr>Calibri</vt:lpstr>
      <vt:lpstr>TS010271171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Урок конференция на тему: «Разнообразие голосеменных, значение их в природе и жизни человека»</dc:title>
  <dc:creator>Admin</dc:creator>
  <cp:lastModifiedBy>Гарри</cp:lastModifiedBy>
  <cp:revision>59</cp:revision>
  <dcterms:created xsi:type="dcterms:W3CDTF">2011-02-12T12:01:17Z</dcterms:created>
  <dcterms:modified xsi:type="dcterms:W3CDTF">2013-04-09T13:45:20Z</dcterms:modified>
</cp:coreProperties>
</file>