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05AB-8642-4B7A-80A1-EC05988DE95D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DA3B0-79A9-4438-B0F8-77675D6C0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DA3B0-79A9-4438-B0F8-77675D6C04F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DA3B0-79A9-4438-B0F8-77675D6C04F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>
            <a:normAutofit/>
          </a:bodyPr>
          <a:lstStyle/>
          <a:p>
            <a:pPr algn="r"/>
            <a:endParaRPr lang="uk-UA" sz="17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786213"/>
          </a:xfrm>
        </p:spPr>
        <p:txBody>
          <a:bodyPr>
            <a:normAutofit fontScale="90000"/>
          </a:bodyPr>
          <a:lstStyle/>
          <a:p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</a:rPr>
              <a:t>«Педагогічні умови профілактики наркоманії серед підлітків у виховному процесі загальноосвітньої школи»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/>
              <a:t>У ході розв’язання </a:t>
            </a:r>
            <a:r>
              <a:rPr lang="uk-UA" sz="3600" b="1" dirty="0" smtClean="0"/>
              <a:t>першої</a:t>
            </a:r>
            <a:r>
              <a:rPr lang="uk-UA" sz="3600" dirty="0" smtClean="0"/>
              <a:t> задачі, а саме проаналізувати теорію й практику профілактики наркоманії серед учнів підліткового віку, з’ясовано, що профілактика наркоманії серед підлітків є актуальною проблемою сучасної теорії і практики виховання.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76064"/>
          </a:xfrm>
        </p:spPr>
        <p:txBody>
          <a:bodyPr>
            <a:noAutofit/>
          </a:bodyPr>
          <a:lstStyle/>
          <a:p>
            <a:pPr marL="742950" indent="-742950" algn="ctr"/>
            <a:endParaRPr lang="ru-RU" sz="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4200" dirty="0" smtClean="0"/>
              <a:t>Відповідно до </a:t>
            </a:r>
            <a:r>
              <a:rPr lang="uk-UA" sz="4200" b="1" dirty="0" smtClean="0"/>
              <a:t>другої </a:t>
            </a:r>
            <a:r>
              <a:rPr lang="uk-UA" sz="4200" dirty="0" smtClean="0"/>
              <a:t>задачі встановлено, що основними причинами вживання підлітками наркотичних речовин є: стрес, навіюваність, цікавість, педагогічна занедбаність, інфантильність, наслідки травм. 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24272"/>
          </a:xfrm>
        </p:spPr>
        <p:txBody>
          <a:bodyPr>
            <a:normAutofit/>
          </a:bodyPr>
          <a:lstStyle/>
          <a:p>
            <a:pPr algn="ctr"/>
            <a:endParaRPr lang="ru-RU" sz="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3200" dirty="0" smtClean="0"/>
              <a:t>У процесі розв’язання </a:t>
            </a:r>
            <a:r>
              <a:rPr lang="uk-UA" sz="3200" b="1" dirty="0" smtClean="0"/>
              <a:t>третьої</a:t>
            </a:r>
            <a:r>
              <a:rPr lang="uk-UA" sz="3200" dirty="0" smtClean="0"/>
              <a:t> задачі сформульовано основні</a:t>
            </a:r>
            <a:r>
              <a:rPr lang="uk-UA" sz="3200" b="1" dirty="0" smtClean="0"/>
              <a:t> </a:t>
            </a:r>
            <a:r>
              <a:rPr lang="uk-UA" sz="3200" dirty="0" smtClean="0"/>
              <a:t>завдання</a:t>
            </a:r>
            <a:r>
              <a:rPr lang="uk-UA" sz="3200" b="1" dirty="0" smtClean="0"/>
              <a:t> </a:t>
            </a:r>
            <a:r>
              <a:rPr lang="uk-UA" sz="3200" dirty="0" smtClean="0"/>
              <a:t>виховної роботи загальноосвітніх шкіл із формування у підлітків несприйнятливості до вживання наркотичних речовин. 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72000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uk-UA" sz="3600" dirty="0" smtClean="0"/>
              <a:t>У процесі вирішення </a:t>
            </a:r>
            <a:r>
              <a:rPr lang="uk-UA" sz="3600" b="1" dirty="0" smtClean="0"/>
              <a:t>четвертої</a:t>
            </a:r>
            <a:r>
              <a:rPr lang="uk-UA" sz="3600" dirty="0" smtClean="0"/>
              <a:t> задачі схарактеризовано</a:t>
            </a:r>
            <a:r>
              <a:rPr lang="uk-UA" sz="3600" b="1" dirty="0" smtClean="0"/>
              <a:t> </a:t>
            </a:r>
            <a:r>
              <a:rPr lang="uk-UA" sz="3600" dirty="0" smtClean="0"/>
              <a:t>педагогічні умови профілактики наркоманії серед підлітків у виховному процесі загальноосвітньої школи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/>
          </a:bodyPr>
          <a:lstStyle/>
          <a:p>
            <a:pPr algn="ctr"/>
            <a:endParaRPr lang="ru-RU" sz="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uk-UA" sz="3600" dirty="0" smtClean="0"/>
              <a:t>потребують вивчення такі питання як соціально-педагогічні аспекти реабілітації підлітків, які вживали наркотики; міжособистісні стосунки між підлітками групи ризику та ін.</a:t>
            </a:r>
            <a:endParaRPr lang="ru-RU" sz="3600" dirty="0" smtClean="0"/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uk-UA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4000" b="1" i="1" dirty="0" smtClean="0"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uk-UA" sz="3200" dirty="0" smtClean="0"/>
              <a:t>теоретично обґрунтувати та експериментально перевірити педагогічні умови профілактики наркоманії серед підлітків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 ДОСЛІДЖЕННЯ -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714620"/>
            <a:ext cx="7429552" cy="292418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uk-UA" sz="3600" dirty="0" smtClean="0">
                <a:solidFill>
                  <a:schemeClr val="tx1"/>
                </a:solidFill>
              </a:rPr>
              <a:t>процес профілактики наркоманії серед підлітків</a:t>
            </a:r>
            <a:endParaRPr lang="ru-RU" sz="3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714511"/>
          </a:xfrm>
        </p:spPr>
        <p:txBody>
          <a:bodyPr>
            <a:normAutofit/>
          </a:bodyPr>
          <a:lstStyle/>
          <a:p>
            <a:r>
              <a:rPr lang="uk-UA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’ЄКТ ДОСЛІДЖЕННЯ -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>
              <a:lnSpc>
                <a:spcPct val="150000"/>
              </a:lnSpc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4000" dirty="0" smtClean="0"/>
              <a:t>педагогічні умови профілактики наркоманії серед підлітків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ДОСЛІДЖЕННЯ -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uk-UA" sz="3200" dirty="0" smtClean="0"/>
              <a:t>1. упровадження структурно-функціональної моделі профілактики наркоманії серед підлітків;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664296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</a:rPr>
              <a:t>В</a:t>
            </a:r>
            <a:r>
              <a:rPr lang="uk-UA" sz="3600" b="1" dirty="0" smtClean="0">
                <a:solidFill>
                  <a:schemeClr val="tx1"/>
                </a:solidFill>
              </a:rPr>
              <a:t> </a:t>
            </a:r>
            <a:r>
              <a:rPr lang="uk-UA" sz="3600" dirty="0" smtClean="0">
                <a:solidFill>
                  <a:schemeClr val="tx1"/>
                </a:solidFill>
              </a:rPr>
              <a:t>основу дослідження покладено</a:t>
            </a:r>
            <a:r>
              <a:rPr lang="uk-UA" sz="3600" b="1" dirty="0" smtClean="0">
                <a:solidFill>
                  <a:schemeClr val="tx1"/>
                </a:solidFill>
              </a:rPr>
              <a:t> гіпотезу,</a:t>
            </a:r>
            <a:r>
              <a:rPr lang="uk-UA" sz="3600" dirty="0" smtClean="0">
                <a:solidFill>
                  <a:schemeClr val="tx1"/>
                </a:solidFill>
              </a:rPr>
              <a:t> що профілактика наркоманії серед підлітків буде ефективною при дотриманні таких педагогічних умов: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200" dirty="0" smtClean="0"/>
              <a:t>врахування соціально-економічних, психолого-педагогічних та </a:t>
            </a:r>
            <a:r>
              <a:rPr lang="uk-UA" sz="3200" dirty="0" err="1" smtClean="0"/>
              <a:t>медико-біологічних</a:t>
            </a:r>
            <a:r>
              <a:rPr lang="uk-UA" sz="3200" dirty="0" smtClean="0"/>
              <a:t> чинників;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uk-UA" sz="3600" dirty="0" smtClean="0"/>
              <a:t>3. комплексного забезпечення профілактики наркоманії;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7200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4. </a:t>
            </a:r>
            <a:r>
              <a:rPr lang="uk-UA" sz="3600" dirty="0" err="1" smtClean="0"/>
              <a:t>педагогізація</a:t>
            </a:r>
            <a:r>
              <a:rPr lang="uk-UA" sz="3600" dirty="0" smtClean="0"/>
              <a:t> батьків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solidFill>
                  <a:schemeClr val="tx1"/>
                </a:solidFill>
              </a:rPr>
              <a:t>Узагальнимо основні результати дослідження згідно з логікою поставлених задач: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114</TotalTime>
  <Words>226</Words>
  <Application>Microsoft Office PowerPoint</Application>
  <PresentationFormat>Экран (4:3)</PresentationFormat>
  <Paragraphs>28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   «Педагогічні умови профілактики наркоманії серед підлітків у виховному процесі загальноосвітньої школи»   </vt:lpstr>
      <vt:lpstr>МЕТА ДОСЛІДЖЕННЯ -</vt:lpstr>
      <vt:lpstr>ОБ ’ЄКТ ДОСЛІДЖЕННЯ -</vt:lpstr>
      <vt:lpstr>  ПРЕДМЕТ ДОСЛІДЖЕННЯ -</vt:lpstr>
      <vt:lpstr>В основу дослідження покладено гіпотезу, що профілактика наркоманії серед підлітків буде ефективною при дотриманні таких педагогічних умов:</vt:lpstr>
      <vt:lpstr>Слайд 6</vt:lpstr>
      <vt:lpstr>Слайд 7</vt:lpstr>
      <vt:lpstr>Слайд 8</vt:lpstr>
      <vt:lpstr>Узагальнимо основні результати дослідження згідно з логікою поставлених задач: 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БОНДАРЕНКО ГАЛИНА ВАСИЛІВНА   СТАНОВЛЕННЯ І РОЗВИТОК РЕАЛЬНИХ УЧИЛИЩ В УКРАЇНІ (1872 – 1917 рр.)  ДИСЕРТАЦІЯ НА ЗДОБУТТЯ НАУКОВОГО  СТУПЕНЯ КАНДИДАТА ПЕДАГОГІЧНИХ НАУК </dc:title>
  <cp:lastModifiedBy>лейла</cp:lastModifiedBy>
  <cp:revision>16</cp:revision>
  <dcterms:modified xsi:type="dcterms:W3CDTF">2014-04-12T19:06:02Z</dcterms:modified>
</cp:coreProperties>
</file>