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7" r:id="rId3"/>
    <p:sldId id="280" r:id="rId4"/>
    <p:sldId id="274" r:id="rId5"/>
    <p:sldId id="281" r:id="rId6"/>
    <p:sldId id="268" r:id="rId7"/>
    <p:sldId id="276" r:id="rId8"/>
    <p:sldId id="270" r:id="rId9"/>
    <p:sldId id="284" r:id="rId10"/>
    <p:sldId id="285" r:id="rId11"/>
    <p:sldId id="286" r:id="rId12"/>
    <p:sldId id="275" r:id="rId13"/>
    <p:sldId id="27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DA"/>
    <a:srgbClr val="3333FF"/>
    <a:srgbClr val="01018B"/>
    <a:srgbClr val="CC0000"/>
    <a:srgbClr val="7D7DFF"/>
    <a:srgbClr val="000099"/>
    <a:srgbClr val="000000"/>
    <a:srgbClr val="AD01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3548" autoAdjust="0"/>
  </p:normalViewPr>
  <p:slideViewPr>
    <p:cSldViewPr>
      <p:cViewPr>
        <p:scale>
          <a:sx n="70" d="100"/>
          <a:sy n="70" d="100"/>
        </p:scale>
        <p:origin x="-12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6B69A-4027-4AAB-BBB2-B4AE4069B4C5}" type="doc">
      <dgm:prSet loTypeId="urn:microsoft.com/office/officeart/2005/8/layout/hList7#1" loCatId="list" qsTypeId="urn:microsoft.com/office/officeart/2005/8/quickstyle/simple5" qsCatId="simple" csTypeId="urn:microsoft.com/office/officeart/2005/8/colors/accent1_2" csCatId="accent1" phldr="1"/>
      <dgm:spPr/>
    </dgm:pt>
    <dgm:pt modelId="{FA107B93-69DF-46E9-B944-4356A7625B9F}">
      <dgm:prSet phldrT="[Текст]" custT="1"/>
      <dgm:spPr/>
      <dgm:t>
        <a:bodyPr/>
        <a:lstStyle/>
        <a:p>
          <a:r>
            <a:rPr lang="ru-RU" sz="1800" b="1" i="0" dirty="0" err="1" smtClean="0"/>
            <a:t>Непридатні</a:t>
          </a:r>
          <a:r>
            <a:rPr lang="ru-RU" sz="1800" b="1" i="0" dirty="0" smtClean="0"/>
            <a:t> для диких </a:t>
          </a:r>
          <a:r>
            <a:rPr lang="ru-RU" sz="1800" b="1" i="0" dirty="0" err="1" smtClean="0"/>
            <a:t>тварин</a:t>
          </a:r>
          <a:r>
            <a:rPr lang="ru-RU" sz="1800" b="1" i="0" dirty="0" smtClean="0"/>
            <a:t> </a:t>
          </a:r>
          <a:r>
            <a:rPr lang="ru-RU" sz="1800" b="1" i="0" dirty="0" err="1" smtClean="0"/>
            <a:t>умови</a:t>
          </a:r>
          <a:r>
            <a:rPr lang="ru-RU" sz="1800" b="1" i="0" dirty="0" smtClean="0"/>
            <a:t> </a:t>
          </a:r>
          <a:r>
            <a:rPr lang="ru-RU" sz="1800" b="1" i="0" dirty="0" err="1" smtClean="0"/>
            <a:t>утримання</a:t>
          </a:r>
          <a:endParaRPr lang="ru-RU" sz="1800" dirty="0"/>
        </a:p>
      </dgm:t>
    </dgm:pt>
    <dgm:pt modelId="{0308A335-0F06-4DD3-AB7E-C17802095A79}" type="parTrans" cxnId="{5E2082F7-5E0B-49BC-B377-31B7CA0261AB}">
      <dgm:prSet/>
      <dgm:spPr/>
      <dgm:t>
        <a:bodyPr/>
        <a:lstStyle/>
        <a:p>
          <a:endParaRPr lang="ru-RU" sz="2000"/>
        </a:p>
      </dgm:t>
    </dgm:pt>
    <dgm:pt modelId="{07196DEE-B390-40D3-902F-2A41A0A0277C}" type="sibTrans" cxnId="{5E2082F7-5E0B-49BC-B377-31B7CA0261AB}">
      <dgm:prSet/>
      <dgm:spPr/>
      <dgm:t>
        <a:bodyPr/>
        <a:lstStyle/>
        <a:p>
          <a:endParaRPr lang="ru-RU" sz="2000"/>
        </a:p>
      </dgm:t>
    </dgm:pt>
    <dgm:pt modelId="{E0AA20E4-0F17-4A82-AC3B-FDC84EF9CB62}">
      <dgm:prSet phldrT="[Текст]" custT="1"/>
      <dgm:spPr/>
      <dgm:t>
        <a:bodyPr/>
        <a:lstStyle/>
        <a:p>
          <a:r>
            <a:rPr lang="ru-RU" sz="1800" b="1" i="0" dirty="0" err="1" smtClean="0"/>
            <a:t>Застосування</a:t>
          </a:r>
          <a:r>
            <a:rPr lang="ru-RU" sz="1800" b="1" i="0" dirty="0" smtClean="0"/>
            <a:t> </a:t>
          </a:r>
          <a:r>
            <a:rPr lang="ru-RU" sz="1800" b="1" i="0" dirty="0" err="1" smtClean="0"/>
            <a:t>жорстоких</a:t>
          </a:r>
          <a:r>
            <a:rPr lang="ru-RU" sz="1800" b="1" i="0" dirty="0" smtClean="0"/>
            <a:t> </a:t>
          </a:r>
          <a:r>
            <a:rPr lang="ru-RU" sz="1800" b="1" i="0" dirty="0" err="1" smtClean="0"/>
            <a:t>способів</a:t>
          </a:r>
          <a:r>
            <a:rPr lang="ru-RU" sz="1800" b="1" i="0" dirty="0" smtClean="0"/>
            <a:t> </a:t>
          </a:r>
          <a:r>
            <a:rPr lang="ru-RU" sz="1800" b="1" i="0" dirty="0" err="1" smtClean="0"/>
            <a:t>дресирувань</a:t>
          </a:r>
          <a:endParaRPr lang="ru-RU" sz="1800" dirty="0"/>
        </a:p>
      </dgm:t>
    </dgm:pt>
    <dgm:pt modelId="{574F0700-EDF0-4FB7-B5F4-713E8560247D}" type="parTrans" cxnId="{09C11F58-ACDA-484E-9F81-55E3D15D4F22}">
      <dgm:prSet/>
      <dgm:spPr/>
      <dgm:t>
        <a:bodyPr/>
        <a:lstStyle/>
        <a:p>
          <a:endParaRPr lang="ru-RU" sz="2000"/>
        </a:p>
      </dgm:t>
    </dgm:pt>
    <dgm:pt modelId="{3509D5AE-ADA7-4D25-B007-EF6BBBF64FB2}" type="sibTrans" cxnId="{09C11F58-ACDA-484E-9F81-55E3D15D4F22}">
      <dgm:prSet/>
      <dgm:spPr/>
      <dgm:t>
        <a:bodyPr/>
        <a:lstStyle/>
        <a:p>
          <a:endParaRPr lang="ru-RU" sz="2000"/>
        </a:p>
      </dgm:t>
    </dgm:pt>
    <dgm:pt modelId="{59D7BD1B-EA8C-4D36-945B-78DEF9F3C5B9}">
      <dgm:prSet phldrT="[Текст]" custT="1"/>
      <dgm:spPr/>
      <dgm:t>
        <a:bodyPr/>
        <a:lstStyle/>
        <a:p>
          <a:r>
            <a:rPr lang="ru-RU" sz="1800" b="1" i="0" dirty="0" err="1" smtClean="0"/>
            <a:t>Небезпека</a:t>
          </a:r>
          <a:r>
            <a:rPr lang="ru-RU" sz="1800" b="1" i="0" dirty="0" smtClean="0"/>
            <a:t> для </a:t>
          </a:r>
          <a:r>
            <a:rPr lang="ru-RU" sz="1800" b="1" i="0" dirty="0" err="1" smtClean="0"/>
            <a:t>глядачів</a:t>
          </a:r>
          <a:r>
            <a:rPr lang="ru-RU" sz="1800" b="1" i="0" dirty="0" smtClean="0"/>
            <a:t> </a:t>
          </a:r>
          <a:r>
            <a:rPr lang="ru-RU" sz="1800" b="1" i="0" dirty="0" err="1" smtClean="0"/>
            <a:t>і</a:t>
          </a:r>
          <a:r>
            <a:rPr lang="ru-RU" sz="1800" b="1" i="0" dirty="0" smtClean="0"/>
            <a:t> </a:t>
          </a:r>
          <a:r>
            <a:rPr lang="ru-RU" sz="1700" b="1" i="0" dirty="0" err="1" smtClean="0"/>
            <a:t>дресируваль-ників</a:t>
          </a:r>
          <a:endParaRPr lang="ru-RU" sz="1700" dirty="0"/>
        </a:p>
      </dgm:t>
    </dgm:pt>
    <dgm:pt modelId="{C1B4DEAC-FE4B-4501-A267-768608A64085}" type="parTrans" cxnId="{3A292704-B65D-4EB4-BF5B-A12D3E64F9D0}">
      <dgm:prSet/>
      <dgm:spPr/>
      <dgm:t>
        <a:bodyPr/>
        <a:lstStyle/>
        <a:p>
          <a:endParaRPr lang="ru-RU" sz="2000"/>
        </a:p>
      </dgm:t>
    </dgm:pt>
    <dgm:pt modelId="{FB887FB8-736B-4E5D-887D-9F3AA00BCF2A}" type="sibTrans" cxnId="{3A292704-B65D-4EB4-BF5B-A12D3E64F9D0}">
      <dgm:prSet/>
      <dgm:spPr/>
      <dgm:t>
        <a:bodyPr/>
        <a:lstStyle/>
        <a:p>
          <a:endParaRPr lang="ru-RU" sz="2000"/>
        </a:p>
      </dgm:t>
    </dgm:pt>
    <dgm:pt modelId="{DBC18F79-C75A-4056-982B-684AF61AD2B5}">
      <dgm:prSet phldrT="[Текст]" custT="1"/>
      <dgm:spPr/>
      <dgm:t>
        <a:bodyPr/>
        <a:lstStyle/>
        <a:p>
          <a:r>
            <a:rPr lang="ru-RU" sz="1800" b="1" i="0" dirty="0" err="1" smtClean="0"/>
            <a:t>Жорстокість</a:t>
          </a:r>
          <a:r>
            <a:rPr lang="ru-RU" sz="1800" b="1" i="0" dirty="0" smtClean="0"/>
            <a:t> </a:t>
          </a:r>
          <a:r>
            <a:rPr lang="ru-RU" sz="1800" b="1" i="0" dirty="0" err="1" smtClean="0"/>
            <a:t>мисливців</a:t>
          </a:r>
          <a:r>
            <a:rPr lang="ru-RU" sz="1800" b="1" i="0" dirty="0" smtClean="0"/>
            <a:t>, </a:t>
          </a:r>
          <a:r>
            <a:rPr lang="ru-RU" sz="1800" b="1" i="0" dirty="0" err="1" smtClean="0"/>
            <a:t>які</a:t>
          </a:r>
          <a:r>
            <a:rPr lang="ru-RU" sz="1800" b="1" i="0" dirty="0" smtClean="0"/>
            <a:t> </a:t>
          </a:r>
          <a:r>
            <a:rPr lang="ru-RU" sz="1800" b="1" i="0" dirty="0" err="1" smtClean="0"/>
            <a:t>постачають</a:t>
          </a:r>
          <a:r>
            <a:rPr lang="ru-RU" sz="1800" b="1" i="0" dirty="0" smtClean="0"/>
            <a:t> </a:t>
          </a:r>
          <a:r>
            <a:rPr lang="ru-RU" sz="1800" b="1" i="0" dirty="0" err="1" smtClean="0"/>
            <a:t>дитинчат</a:t>
          </a:r>
          <a:r>
            <a:rPr lang="ru-RU" sz="1800" b="1" i="0" dirty="0" smtClean="0"/>
            <a:t> диких </a:t>
          </a:r>
          <a:r>
            <a:rPr lang="ru-RU" sz="1800" b="1" i="0" dirty="0" err="1" smtClean="0"/>
            <a:t>звірів</a:t>
          </a:r>
          <a:r>
            <a:rPr lang="ru-RU" sz="1800" b="1" i="0" dirty="0" smtClean="0"/>
            <a:t> циркам</a:t>
          </a:r>
          <a:endParaRPr lang="ru-RU" sz="1800" dirty="0"/>
        </a:p>
      </dgm:t>
    </dgm:pt>
    <dgm:pt modelId="{7F76C368-5139-4355-96E9-099DB2E0700C}" type="parTrans" cxnId="{956FDA4C-B7E6-4280-B43A-0DF236639E22}">
      <dgm:prSet/>
      <dgm:spPr/>
      <dgm:t>
        <a:bodyPr/>
        <a:lstStyle/>
        <a:p>
          <a:endParaRPr lang="ru-RU" sz="2000"/>
        </a:p>
      </dgm:t>
    </dgm:pt>
    <dgm:pt modelId="{4441424F-09D8-4338-B623-50A4CEBDC025}" type="sibTrans" cxnId="{956FDA4C-B7E6-4280-B43A-0DF236639E22}">
      <dgm:prSet/>
      <dgm:spPr/>
      <dgm:t>
        <a:bodyPr/>
        <a:lstStyle/>
        <a:p>
          <a:endParaRPr lang="ru-RU" sz="2000"/>
        </a:p>
      </dgm:t>
    </dgm:pt>
    <dgm:pt modelId="{39C501CE-51EA-47FA-A016-C37C5FC26FC9}">
      <dgm:prSet phldrT="[Текст]" custT="1"/>
      <dgm:spPr/>
      <dgm:t>
        <a:bodyPr/>
        <a:lstStyle/>
        <a:p>
          <a:r>
            <a:rPr lang="ru-RU" sz="1800" b="1" i="0" smtClean="0"/>
            <a:t>Страшна старість</a:t>
          </a:r>
          <a:endParaRPr lang="ru-RU" sz="1800" dirty="0"/>
        </a:p>
      </dgm:t>
    </dgm:pt>
    <dgm:pt modelId="{45F6F15B-C834-450C-BA67-E035A8AFE7CB}" type="parTrans" cxnId="{8EF68335-A700-4035-8AC1-74E062782023}">
      <dgm:prSet/>
      <dgm:spPr/>
      <dgm:t>
        <a:bodyPr/>
        <a:lstStyle/>
        <a:p>
          <a:endParaRPr lang="ru-RU" sz="2000"/>
        </a:p>
      </dgm:t>
    </dgm:pt>
    <dgm:pt modelId="{2B5AA458-1E48-4904-A3A4-07B72D668F5E}" type="sibTrans" cxnId="{8EF68335-A700-4035-8AC1-74E062782023}">
      <dgm:prSet/>
      <dgm:spPr/>
      <dgm:t>
        <a:bodyPr/>
        <a:lstStyle/>
        <a:p>
          <a:endParaRPr lang="ru-RU" sz="2000"/>
        </a:p>
      </dgm:t>
    </dgm:pt>
    <dgm:pt modelId="{53685595-1A75-4EA3-96EC-29E6BFF8060A}" type="pres">
      <dgm:prSet presAssocID="{9166B69A-4027-4AAB-BBB2-B4AE4069B4C5}" presName="Name0" presStyleCnt="0">
        <dgm:presLayoutVars>
          <dgm:dir/>
          <dgm:resizeHandles val="exact"/>
        </dgm:presLayoutVars>
      </dgm:prSet>
      <dgm:spPr/>
    </dgm:pt>
    <dgm:pt modelId="{76FA4E95-55D4-4A9A-880E-F7C570EBD617}" type="pres">
      <dgm:prSet presAssocID="{9166B69A-4027-4AAB-BBB2-B4AE4069B4C5}" presName="fgShape" presStyleLbl="fgShp" presStyleIdx="0" presStyleCnt="1" custLinFactNeighborY="-2083"/>
      <dgm:spPr/>
    </dgm:pt>
    <dgm:pt modelId="{3290B583-3878-41DD-8B01-D151EC3520DA}" type="pres">
      <dgm:prSet presAssocID="{9166B69A-4027-4AAB-BBB2-B4AE4069B4C5}" presName="linComp" presStyleCnt="0"/>
      <dgm:spPr/>
    </dgm:pt>
    <dgm:pt modelId="{33A43EAA-73F7-401E-A487-9B8E9E7B825E}" type="pres">
      <dgm:prSet presAssocID="{FA107B93-69DF-46E9-B944-4356A7625B9F}" presName="compNode" presStyleCnt="0"/>
      <dgm:spPr/>
    </dgm:pt>
    <dgm:pt modelId="{EE0CDF80-29EB-4195-B463-93FCE8CAB1E6}" type="pres">
      <dgm:prSet presAssocID="{FA107B93-69DF-46E9-B944-4356A7625B9F}" presName="bkgdShape" presStyleLbl="node1" presStyleIdx="0" presStyleCnt="5"/>
      <dgm:spPr/>
      <dgm:t>
        <a:bodyPr/>
        <a:lstStyle/>
        <a:p>
          <a:endParaRPr lang="ru-RU"/>
        </a:p>
      </dgm:t>
    </dgm:pt>
    <dgm:pt modelId="{807E11D7-6C64-4988-87E3-416272BBCD08}" type="pres">
      <dgm:prSet presAssocID="{FA107B93-69DF-46E9-B944-4356A7625B9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EC2F8-30E6-45B7-BE97-C705FD1E7939}" type="pres">
      <dgm:prSet presAssocID="{FA107B93-69DF-46E9-B944-4356A7625B9F}" presName="invisiNode" presStyleLbl="node1" presStyleIdx="0" presStyleCnt="5"/>
      <dgm:spPr/>
    </dgm:pt>
    <dgm:pt modelId="{A2CF4BF1-1F7E-49AA-B028-3B81458DA33C}" type="pres">
      <dgm:prSet presAssocID="{FA107B93-69DF-46E9-B944-4356A7625B9F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5885D8-1AD1-489F-B334-306239F4D34B}" type="pres">
      <dgm:prSet presAssocID="{07196DEE-B390-40D3-902F-2A41A0A027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60379C-1413-4D14-BE22-2CF62D88304F}" type="pres">
      <dgm:prSet presAssocID="{E0AA20E4-0F17-4A82-AC3B-FDC84EF9CB62}" presName="compNode" presStyleCnt="0"/>
      <dgm:spPr/>
    </dgm:pt>
    <dgm:pt modelId="{FF6AE14C-F074-4AD1-B7F2-B8163FD309E9}" type="pres">
      <dgm:prSet presAssocID="{E0AA20E4-0F17-4A82-AC3B-FDC84EF9CB62}" presName="bkgdShape" presStyleLbl="node1" presStyleIdx="1" presStyleCnt="5" custScaleX="112927"/>
      <dgm:spPr/>
      <dgm:t>
        <a:bodyPr/>
        <a:lstStyle/>
        <a:p>
          <a:endParaRPr lang="ru-RU"/>
        </a:p>
      </dgm:t>
    </dgm:pt>
    <dgm:pt modelId="{70204107-52D3-4F6B-BE68-B4E12A022300}" type="pres">
      <dgm:prSet presAssocID="{E0AA20E4-0F17-4A82-AC3B-FDC84EF9CB62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31035-94E1-4B33-8F95-9CD029B15318}" type="pres">
      <dgm:prSet presAssocID="{E0AA20E4-0F17-4A82-AC3B-FDC84EF9CB62}" presName="invisiNode" presStyleLbl="node1" presStyleIdx="1" presStyleCnt="5"/>
      <dgm:spPr/>
    </dgm:pt>
    <dgm:pt modelId="{97C4BB6D-733F-414E-88EF-0B9EBF5A8D8D}" type="pres">
      <dgm:prSet presAssocID="{E0AA20E4-0F17-4A82-AC3B-FDC84EF9CB62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BEBCE1B-71F7-4696-B0B9-AB1811B85E35}" type="pres">
      <dgm:prSet presAssocID="{3509D5AE-ADA7-4D25-B007-EF6BBBF64F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DDD0FF-4199-4AF3-9C7E-3DCDD1FB1DD1}" type="pres">
      <dgm:prSet presAssocID="{59D7BD1B-EA8C-4D36-945B-78DEF9F3C5B9}" presName="compNode" presStyleCnt="0"/>
      <dgm:spPr/>
    </dgm:pt>
    <dgm:pt modelId="{3B6FAB7D-843B-46A9-A7F2-95DBD1A4BC95}" type="pres">
      <dgm:prSet presAssocID="{59D7BD1B-EA8C-4D36-945B-78DEF9F3C5B9}" presName="bkgdShape" presStyleLbl="node1" presStyleIdx="2" presStyleCnt="5"/>
      <dgm:spPr/>
      <dgm:t>
        <a:bodyPr/>
        <a:lstStyle/>
        <a:p>
          <a:endParaRPr lang="ru-RU"/>
        </a:p>
      </dgm:t>
    </dgm:pt>
    <dgm:pt modelId="{DE4AA1A9-8FAF-4E97-8355-4F59153B4A1C}" type="pres">
      <dgm:prSet presAssocID="{59D7BD1B-EA8C-4D36-945B-78DEF9F3C5B9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41B3F-9AAF-4CEB-A868-1E6E901C8840}" type="pres">
      <dgm:prSet presAssocID="{59D7BD1B-EA8C-4D36-945B-78DEF9F3C5B9}" presName="invisiNode" presStyleLbl="node1" presStyleIdx="2" presStyleCnt="5"/>
      <dgm:spPr/>
    </dgm:pt>
    <dgm:pt modelId="{BF9C4FD9-093C-452C-B89B-C1A0AC90988A}" type="pres">
      <dgm:prSet presAssocID="{59D7BD1B-EA8C-4D36-945B-78DEF9F3C5B9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9103962-EB52-43C1-81CF-18223EF9E08C}" type="pres">
      <dgm:prSet presAssocID="{FB887FB8-736B-4E5D-887D-9F3AA00BCF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754799C-6266-4D55-96C3-707C132DB248}" type="pres">
      <dgm:prSet presAssocID="{DBC18F79-C75A-4056-982B-684AF61AD2B5}" presName="compNode" presStyleCnt="0"/>
      <dgm:spPr/>
    </dgm:pt>
    <dgm:pt modelId="{17CBD01E-B616-4268-A8D1-CB42D2BB5EFA}" type="pres">
      <dgm:prSet presAssocID="{DBC18F79-C75A-4056-982B-684AF61AD2B5}" presName="bkgdShape" presStyleLbl="node1" presStyleIdx="3" presStyleCnt="5"/>
      <dgm:spPr/>
      <dgm:t>
        <a:bodyPr/>
        <a:lstStyle/>
        <a:p>
          <a:endParaRPr lang="ru-RU"/>
        </a:p>
      </dgm:t>
    </dgm:pt>
    <dgm:pt modelId="{8EC34A08-A8D9-40F2-BE7B-E0A696471893}" type="pres">
      <dgm:prSet presAssocID="{DBC18F79-C75A-4056-982B-684AF61AD2B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22768-FA97-4B6E-AD6D-FCF2DF330260}" type="pres">
      <dgm:prSet presAssocID="{DBC18F79-C75A-4056-982B-684AF61AD2B5}" presName="invisiNode" presStyleLbl="node1" presStyleIdx="3" presStyleCnt="5"/>
      <dgm:spPr/>
    </dgm:pt>
    <dgm:pt modelId="{672B3275-7A38-40FE-B86D-5A0B331CE2A2}" type="pres">
      <dgm:prSet presAssocID="{DBC18F79-C75A-4056-982B-684AF61AD2B5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10C6382-DFC0-4474-BEA2-3C585292DB62}" type="pres">
      <dgm:prSet presAssocID="{4441424F-09D8-4338-B623-50A4CEBDC0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FABDCC-7EA8-4298-B665-85526A24DEB5}" type="pres">
      <dgm:prSet presAssocID="{39C501CE-51EA-47FA-A016-C37C5FC26FC9}" presName="compNode" presStyleCnt="0"/>
      <dgm:spPr/>
    </dgm:pt>
    <dgm:pt modelId="{7DC6EE07-6E54-4A61-B7ED-9AB53361B963}" type="pres">
      <dgm:prSet presAssocID="{39C501CE-51EA-47FA-A016-C37C5FC26FC9}" presName="bkgdShape" presStyleLbl="node1" presStyleIdx="4" presStyleCnt="5"/>
      <dgm:spPr/>
      <dgm:t>
        <a:bodyPr/>
        <a:lstStyle/>
        <a:p>
          <a:endParaRPr lang="ru-RU"/>
        </a:p>
      </dgm:t>
    </dgm:pt>
    <dgm:pt modelId="{FFD06E41-AC6F-476A-BBF1-A4229A5EA06B}" type="pres">
      <dgm:prSet presAssocID="{39C501CE-51EA-47FA-A016-C37C5FC26FC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03140-D643-43B9-853C-56F771AED0A6}" type="pres">
      <dgm:prSet presAssocID="{39C501CE-51EA-47FA-A016-C37C5FC26FC9}" presName="invisiNode" presStyleLbl="node1" presStyleIdx="4" presStyleCnt="5"/>
      <dgm:spPr/>
    </dgm:pt>
    <dgm:pt modelId="{A4D87B98-A050-403D-9FFC-51832FA52245}" type="pres">
      <dgm:prSet presAssocID="{39C501CE-51EA-47FA-A016-C37C5FC26FC9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56FDA4C-B7E6-4280-B43A-0DF236639E22}" srcId="{9166B69A-4027-4AAB-BBB2-B4AE4069B4C5}" destId="{DBC18F79-C75A-4056-982B-684AF61AD2B5}" srcOrd="3" destOrd="0" parTransId="{7F76C368-5139-4355-96E9-099DB2E0700C}" sibTransId="{4441424F-09D8-4338-B623-50A4CEBDC025}"/>
    <dgm:cxn modelId="{987AA1FD-BF34-4F91-A638-5A7B56BF2478}" type="presOf" srcId="{3509D5AE-ADA7-4D25-B007-EF6BBBF64FB2}" destId="{FBEBCE1B-71F7-4696-B0B9-AB1811B85E35}" srcOrd="0" destOrd="0" presId="urn:microsoft.com/office/officeart/2005/8/layout/hList7#1"/>
    <dgm:cxn modelId="{A52854D5-B223-4E6A-B29B-55399620A5F9}" type="presOf" srcId="{4441424F-09D8-4338-B623-50A4CEBDC025}" destId="{110C6382-DFC0-4474-BEA2-3C585292DB62}" srcOrd="0" destOrd="0" presId="urn:microsoft.com/office/officeart/2005/8/layout/hList7#1"/>
    <dgm:cxn modelId="{45BA9A7A-D34E-4DFF-BA88-F39A73215376}" type="presOf" srcId="{E0AA20E4-0F17-4A82-AC3B-FDC84EF9CB62}" destId="{FF6AE14C-F074-4AD1-B7F2-B8163FD309E9}" srcOrd="0" destOrd="0" presId="urn:microsoft.com/office/officeart/2005/8/layout/hList7#1"/>
    <dgm:cxn modelId="{57A1A2F7-B29E-46DD-860F-1205599F4C05}" type="presOf" srcId="{59D7BD1B-EA8C-4D36-945B-78DEF9F3C5B9}" destId="{DE4AA1A9-8FAF-4E97-8355-4F59153B4A1C}" srcOrd="1" destOrd="0" presId="urn:microsoft.com/office/officeart/2005/8/layout/hList7#1"/>
    <dgm:cxn modelId="{8EF68335-A700-4035-8AC1-74E062782023}" srcId="{9166B69A-4027-4AAB-BBB2-B4AE4069B4C5}" destId="{39C501CE-51EA-47FA-A016-C37C5FC26FC9}" srcOrd="4" destOrd="0" parTransId="{45F6F15B-C834-450C-BA67-E035A8AFE7CB}" sibTransId="{2B5AA458-1E48-4904-A3A4-07B72D668F5E}"/>
    <dgm:cxn modelId="{7895E97D-2E32-438C-85BE-6CB3538AD1D5}" type="presOf" srcId="{39C501CE-51EA-47FA-A016-C37C5FC26FC9}" destId="{7DC6EE07-6E54-4A61-B7ED-9AB53361B963}" srcOrd="0" destOrd="0" presId="urn:microsoft.com/office/officeart/2005/8/layout/hList7#1"/>
    <dgm:cxn modelId="{C58E24A1-5614-4116-AA49-05653F42A806}" type="presOf" srcId="{9166B69A-4027-4AAB-BBB2-B4AE4069B4C5}" destId="{53685595-1A75-4EA3-96EC-29E6BFF8060A}" srcOrd="0" destOrd="0" presId="urn:microsoft.com/office/officeart/2005/8/layout/hList7#1"/>
    <dgm:cxn modelId="{AD1F6BD0-32A9-4E3A-8FFD-1075C6B2975B}" type="presOf" srcId="{FA107B93-69DF-46E9-B944-4356A7625B9F}" destId="{807E11D7-6C64-4988-87E3-416272BBCD08}" srcOrd="1" destOrd="0" presId="urn:microsoft.com/office/officeart/2005/8/layout/hList7#1"/>
    <dgm:cxn modelId="{3A292704-B65D-4EB4-BF5B-A12D3E64F9D0}" srcId="{9166B69A-4027-4AAB-BBB2-B4AE4069B4C5}" destId="{59D7BD1B-EA8C-4D36-945B-78DEF9F3C5B9}" srcOrd="2" destOrd="0" parTransId="{C1B4DEAC-FE4B-4501-A267-768608A64085}" sibTransId="{FB887FB8-736B-4E5D-887D-9F3AA00BCF2A}"/>
    <dgm:cxn modelId="{F828ED04-1194-4302-946D-3A5CA8B8877C}" type="presOf" srcId="{FB887FB8-736B-4E5D-887D-9F3AA00BCF2A}" destId="{39103962-EB52-43C1-81CF-18223EF9E08C}" srcOrd="0" destOrd="0" presId="urn:microsoft.com/office/officeart/2005/8/layout/hList7#1"/>
    <dgm:cxn modelId="{9A5D6C4A-AB96-4E67-BE99-92B98EE556BC}" type="presOf" srcId="{DBC18F79-C75A-4056-982B-684AF61AD2B5}" destId="{17CBD01E-B616-4268-A8D1-CB42D2BB5EFA}" srcOrd="0" destOrd="0" presId="urn:microsoft.com/office/officeart/2005/8/layout/hList7#1"/>
    <dgm:cxn modelId="{9DA71A61-8343-4AB3-B5EE-9D40259EA48E}" type="presOf" srcId="{59D7BD1B-EA8C-4D36-945B-78DEF9F3C5B9}" destId="{3B6FAB7D-843B-46A9-A7F2-95DBD1A4BC95}" srcOrd="0" destOrd="0" presId="urn:microsoft.com/office/officeart/2005/8/layout/hList7#1"/>
    <dgm:cxn modelId="{09C11F58-ACDA-484E-9F81-55E3D15D4F22}" srcId="{9166B69A-4027-4AAB-BBB2-B4AE4069B4C5}" destId="{E0AA20E4-0F17-4A82-AC3B-FDC84EF9CB62}" srcOrd="1" destOrd="0" parTransId="{574F0700-EDF0-4FB7-B5F4-713E8560247D}" sibTransId="{3509D5AE-ADA7-4D25-B007-EF6BBBF64FB2}"/>
    <dgm:cxn modelId="{F8022823-9F8A-4B03-AF23-F8CF033E65A5}" type="presOf" srcId="{FA107B93-69DF-46E9-B944-4356A7625B9F}" destId="{EE0CDF80-29EB-4195-B463-93FCE8CAB1E6}" srcOrd="0" destOrd="0" presId="urn:microsoft.com/office/officeart/2005/8/layout/hList7#1"/>
    <dgm:cxn modelId="{01A20D97-0134-4498-BCE3-2E9642645A28}" type="presOf" srcId="{39C501CE-51EA-47FA-A016-C37C5FC26FC9}" destId="{FFD06E41-AC6F-476A-BBF1-A4229A5EA06B}" srcOrd="1" destOrd="0" presId="urn:microsoft.com/office/officeart/2005/8/layout/hList7#1"/>
    <dgm:cxn modelId="{C201990A-5E4A-4165-A531-48C8517EFEE3}" type="presOf" srcId="{DBC18F79-C75A-4056-982B-684AF61AD2B5}" destId="{8EC34A08-A8D9-40F2-BE7B-E0A696471893}" srcOrd="1" destOrd="0" presId="urn:microsoft.com/office/officeart/2005/8/layout/hList7#1"/>
    <dgm:cxn modelId="{C5E2877E-FBD8-482D-BD15-36379A50BE7A}" type="presOf" srcId="{E0AA20E4-0F17-4A82-AC3B-FDC84EF9CB62}" destId="{70204107-52D3-4F6B-BE68-B4E12A022300}" srcOrd="1" destOrd="0" presId="urn:microsoft.com/office/officeart/2005/8/layout/hList7#1"/>
    <dgm:cxn modelId="{797E44E6-82A8-42E3-84BE-BD3264F48466}" type="presOf" srcId="{07196DEE-B390-40D3-902F-2A41A0A0277C}" destId="{545885D8-1AD1-489F-B334-306239F4D34B}" srcOrd="0" destOrd="0" presId="urn:microsoft.com/office/officeart/2005/8/layout/hList7#1"/>
    <dgm:cxn modelId="{5E2082F7-5E0B-49BC-B377-31B7CA0261AB}" srcId="{9166B69A-4027-4AAB-BBB2-B4AE4069B4C5}" destId="{FA107B93-69DF-46E9-B944-4356A7625B9F}" srcOrd="0" destOrd="0" parTransId="{0308A335-0F06-4DD3-AB7E-C17802095A79}" sibTransId="{07196DEE-B390-40D3-902F-2A41A0A0277C}"/>
    <dgm:cxn modelId="{AFCCC4A3-2A49-4737-A835-979B0E5FB681}" type="presParOf" srcId="{53685595-1A75-4EA3-96EC-29E6BFF8060A}" destId="{76FA4E95-55D4-4A9A-880E-F7C570EBD617}" srcOrd="0" destOrd="0" presId="urn:microsoft.com/office/officeart/2005/8/layout/hList7#1"/>
    <dgm:cxn modelId="{0F32D09D-E558-4032-A5CD-638F4304546B}" type="presParOf" srcId="{53685595-1A75-4EA3-96EC-29E6BFF8060A}" destId="{3290B583-3878-41DD-8B01-D151EC3520DA}" srcOrd="1" destOrd="0" presId="urn:microsoft.com/office/officeart/2005/8/layout/hList7#1"/>
    <dgm:cxn modelId="{22D9C853-8710-41C6-9FEE-BE9A2F83F1B0}" type="presParOf" srcId="{3290B583-3878-41DD-8B01-D151EC3520DA}" destId="{33A43EAA-73F7-401E-A487-9B8E9E7B825E}" srcOrd="0" destOrd="0" presId="urn:microsoft.com/office/officeart/2005/8/layout/hList7#1"/>
    <dgm:cxn modelId="{966B3592-C351-4E50-9DE3-CDDBCAC30300}" type="presParOf" srcId="{33A43EAA-73F7-401E-A487-9B8E9E7B825E}" destId="{EE0CDF80-29EB-4195-B463-93FCE8CAB1E6}" srcOrd="0" destOrd="0" presId="urn:microsoft.com/office/officeart/2005/8/layout/hList7#1"/>
    <dgm:cxn modelId="{BF55E279-7350-479E-8EF3-2E2EF04C10CF}" type="presParOf" srcId="{33A43EAA-73F7-401E-A487-9B8E9E7B825E}" destId="{807E11D7-6C64-4988-87E3-416272BBCD08}" srcOrd="1" destOrd="0" presId="urn:microsoft.com/office/officeart/2005/8/layout/hList7#1"/>
    <dgm:cxn modelId="{504AE7BD-4438-4024-BF71-848275190AAE}" type="presParOf" srcId="{33A43EAA-73F7-401E-A487-9B8E9E7B825E}" destId="{103EC2F8-30E6-45B7-BE97-C705FD1E7939}" srcOrd="2" destOrd="0" presId="urn:microsoft.com/office/officeart/2005/8/layout/hList7#1"/>
    <dgm:cxn modelId="{10B2A50A-5358-49D1-895B-21BCEF918C00}" type="presParOf" srcId="{33A43EAA-73F7-401E-A487-9B8E9E7B825E}" destId="{A2CF4BF1-1F7E-49AA-B028-3B81458DA33C}" srcOrd="3" destOrd="0" presId="urn:microsoft.com/office/officeart/2005/8/layout/hList7#1"/>
    <dgm:cxn modelId="{A8726D9A-6DBF-4B5B-876B-980DAA4BD299}" type="presParOf" srcId="{3290B583-3878-41DD-8B01-D151EC3520DA}" destId="{545885D8-1AD1-489F-B334-306239F4D34B}" srcOrd="1" destOrd="0" presId="urn:microsoft.com/office/officeart/2005/8/layout/hList7#1"/>
    <dgm:cxn modelId="{131A068A-6CD8-4948-AF7A-C6E1FF3C6180}" type="presParOf" srcId="{3290B583-3878-41DD-8B01-D151EC3520DA}" destId="{A760379C-1413-4D14-BE22-2CF62D88304F}" srcOrd="2" destOrd="0" presId="urn:microsoft.com/office/officeart/2005/8/layout/hList7#1"/>
    <dgm:cxn modelId="{9B550ACF-8BEE-4E3C-B153-AE8709FF99C8}" type="presParOf" srcId="{A760379C-1413-4D14-BE22-2CF62D88304F}" destId="{FF6AE14C-F074-4AD1-B7F2-B8163FD309E9}" srcOrd="0" destOrd="0" presId="urn:microsoft.com/office/officeart/2005/8/layout/hList7#1"/>
    <dgm:cxn modelId="{8C9D31CE-B0F1-4E7E-AEC7-216CF80C8D13}" type="presParOf" srcId="{A760379C-1413-4D14-BE22-2CF62D88304F}" destId="{70204107-52D3-4F6B-BE68-B4E12A022300}" srcOrd="1" destOrd="0" presId="urn:microsoft.com/office/officeart/2005/8/layout/hList7#1"/>
    <dgm:cxn modelId="{5383F86E-6704-4672-B7E8-1E2408D7882F}" type="presParOf" srcId="{A760379C-1413-4D14-BE22-2CF62D88304F}" destId="{2F631035-94E1-4B33-8F95-9CD029B15318}" srcOrd="2" destOrd="0" presId="urn:microsoft.com/office/officeart/2005/8/layout/hList7#1"/>
    <dgm:cxn modelId="{850CF33F-B187-4D7C-9023-FB5B8FE8CCAB}" type="presParOf" srcId="{A760379C-1413-4D14-BE22-2CF62D88304F}" destId="{97C4BB6D-733F-414E-88EF-0B9EBF5A8D8D}" srcOrd="3" destOrd="0" presId="urn:microsoft.com/office/officeart/2005/8/layout/hList7#1"/>
    <dgm:cxn modelId="{3DCE9DAB-6F17-4101-94C7-7C62F2D9BCF2}" type="presParOf" srcId="{3290B583-3878-41DD-8B01-D151EC3520DA}" destId="{FBEBCE1B-71F7-4696-B0B9-AB1811B85E35}" srcOrd="3" destOrd="0" presId="urn:microsoft.com/office/officeart/2005/8/layout/hList7#1"/>
    <dgm:cxn modelId="{20DE51C4-9276-4E17-A2BB-1C53038FCB21}" type="presParOf" srcId="{3290B583-3878-41DD-8B01-D151EC3520DA}" destId="{37DDD0FF-4199-4AF3-9C7E-3DCDD1FB1DD1}" srcOrd="4" destOrd="0" presId="urn:microsoft.com/office/officeart/2005/8/layout/hList7#1"/>
    <dgm:cxn modelId="{58D7C731-761B-472C-85C8-3E395515A182}" type="presParOf" srcId="{37DDD0FF-4199-4AF3-9C7E-3DCDD1FB1DD1}" destId="{3B6FAB7D-843B-46A9-A7F2-95DBD1A4BC95}" srcOrd="0" destOrd="0" presId="urn:microsoft.com/office/officeart/2005/8/layout/hList7#1"/>
    <dgm:cxn modelId="{8038BBE3-F39B-4134-8F82-5FB9FF382DAE}" type="presParOf" srcId="{37DDD0FF-4199-4AF3-9C7E-3DCDD1FB1DD1}" destId="{DE4AA1A9-8FAF-4E97-8355-4F59153B4A1C}" srcOrd="1" destOrd="0" presId="urn:microsoft.com/office/officeart/2005/8/layout/hList7#1"/>
    <dgm:cxn modelId="{8A284728-00A8-4F9A-826C-A0A52C5D534A}" type="presParOf" srcId="{37DDD0FF-4199-4AF3-9C7E-3DCDD1FB1DD1}" destId="{28641B3F-9AAF-4CEB-A868-1E6E901C8840}" srcOrd="2" destOrd="0" presId="urn:microsoft.com/office/officeart/2005/8/layout/hList7#1"/>
    <dgm:cxn modelId="{4A47B363-AF8C-4958-8E14-A0565F691AE9}" type="presParOf" srcId="{37DDD0FF-4199-4AF3-9C7E-3DCDD1FB1DD1}" destId="{BF9C4FD9-093C-452C-B89B-C1A0AC90988A}" srcOrd="3" destOrd="0" presId="urn:microsoft.com/office/officeart/2005/8/layout/hList7#1"/>
    <dgm:cxn modelId="{20402358-9528-41BB-BC1B-49A396BF4C2A}" type="presParOf" srcId="{3290B583-3878-41DD-8B01-D151EC3520DA}" destId="{39103962-EB52-43C1-81CF-18223EF9E08C}" srcOrd="5" destOrd="0" presId="urn:microsoft.com/office/officeart/2005/8/layout/hList7#1"/>
    <dgm:cxn modelId="{D0473330-8C11-42AA-A3C4-1AAD2F071F62}" type="presParOf" srcId="{3290B583-3878-41DD-8B01-D151EC3520DA}" destId="{C754799C-6266-4D55-96C3-707C132DB248}" srcOrd="6" destOrd="0" presId="urn:microsoft.com/office/officeart/2005/8/layout/hList7#1"/>
    <dgm:cxn modelId="{B9D77016-BD6E-42DB-A2EC-EC26BE8DB58A}" type="presParOf" srcId="{C754799C-6266-4D55-96C3-707C132DB248}" destId="{17CBD01E-B616-4268-A8D1-CB42D2BB5EFA}" srcOrd="0" destOrd="0" presId="urn:microsoft.com/office/officeart/2005/8/layout/hList7#1"/>
    <dgm:cxn modelId="{802BEDDF-3FF1-4E7E-BFDA-BDFFC105033A}" type="presParOf" srcId="{C754799C-6266-4D55-96C3-707C132DB248}" destId="{8EC34A08-A8D9-40F2-BE7B-E0A696471893}" srcOrd="1" destOrd="0" presId="urn:microsoft.com/office/officeart/2005/8/layout/hList7#1"/>
    <dgm:cxn modelId="{833DE166-79C9-4DA4-A687-5540C2674B1E}" type="presParOf" srcId="{C754799C-6266-4D55-96C3-707C132DB248}" destId="{07722768-FA97-4B6E-AD6D-FCF2DF330260}" srcOrd="2" destOrd="0" presId="urn:microsoft.com/office/officeart/2005/8/layout/hList7#1"/>
    <dgm:cxn modelId="{0C925A52-A64A-4EBC-BC8C-B72BE3766EA7}" type="presParOf" srcId="{C754799C-6266-4D55-96C3-707C132DB248}" destId="{672B3275-7A38-40FE-B86D-5A0B331CE2A2}" srcOrd="3" destOrd="0" presId="urn:microsoft.com/office/officeart/2005/8/layout/hList7#1"/>
    <dgm:cxn modelId="{CD312C3E-24AE-4B04-9523-01DE47B58192}" type="presParOf" srcId="{3290B583-3878-41DD-8B01-D151EC3520DA}" destId="{110C6382-DFC0-4474-BEA2-3C585292DB62}" srcOrd="7" destOrd="0" presId="urn:microsoft.com/office/officeart/2005/8/layout/hList7#1"/>
    <dgm:cxn modelId="{3CFA7C10-F54E-48BB-AED0-A051C58690B2}" type="presParOf" srcId="{3290B583-3878-41DD-8B01-D151EC3520DA}" destId="{19FABDCC-7EA8-4298-B665-85526A24DEB5}" srcOrd="8" destOrd="0" presId="urn:microsoft.com/office/officeart/2005/8/layout/hList7#1"/>
    <dgm:cxn modelId="{4B5AFE41-0581-45C1-B185-0F2D7AC6E52B}" type="presParOf" srcId="{19FABDCC-7EA8-4298-B665-85526A24DEB5}" destId="{7DC6EE07-6E54-4A61-B7ED-9AB53361B963}" srcOrd="0" destOrd="0" presId="urn:microsoft.com/office/officeart/2005/8/layout/hList7#1"/>
    <dgm:cxn modelId="{1D769348-3BA2-4950-9ABA-7E8B4057A524}" type="presParOf" srcId="{19FABDCC-7EA8-4298-B665-85526A24DEB5}" destId="{FFD06E41-AC6F-476A-BBF1-A4229A5EA06B}" srcOrd="1" destOrd="0" presId="urn:microsoft.com/office/officeart/2005/8/layout/hList7#1"/>
    <dgm:cxn modelId="{1641A099-49B8-43BB-89D9-E2E546B4B34C}" type="presParOf" srcId="{19FABDCC-7EA8-4298-B665-85526A24DEB5}" destId="{C6103140-D643-43B9-853C-56F771AED0A6}" srcOrd="2" destOrd="0" presId="urn:microsoft.com/office/officeart/2005/8/layout/hList7#1"/>
    <dgm:cxn modelId="{1205343C-916E-4E19-9E4C-691791C75F4B}" type="presParOf" srcId="{19FABDCC-7EA8-4298-B665-85526A24DEB5}" destId="{A4D87B98-A050-403D-9FFC-51832FA5224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0CDF80-29EB-4195-B463-93FCE8CAB1E6}">
      <dsp:nvSpPr>
        <dsp:cNvPr id="0" name=""/>
        <dsp:cNvSpPr/>
      </dsp:nvSpPr>
      <dsp:spPr>
        <a:xfrm>
          <a:off x="1586" y="0"/>
          <a:ext cx="1576933" cy="4608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/>
            <a:t>Непридатні</a:t>
          </a:r>
          <a:r>
            <a:rPr lang="ru-RU" sz="1800" b="1" i="0" kern="1200" dirty="0" smtClean="0"/>
            <a:t> для диких </a:t>
          </a:r>
          <a:r>
            <a:rPr lang="ru-RU" sz="1800" b="1" i="0" kern="1200" dirty="0" err="1" smtClean="0"/>
            <a:t>тварин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умови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утримання</a:t>
          </a:r>
          <a:endParaRPr lang="ru-RU" sz="1800" kern="1200" dirty="0"/>
        </a:p>
      </dsp:txBody>
      <dsp:txXfrm>
        <a:off x="1586" y="1843404"/>
        <a:ext cx="1576933" cy="1843404"/>
      </dsp:txXfrm>
    </dsp:sp>
    <dsp:sp modelId="{A2CF4BF1-1F7E-49AA-B028-3B81458DA33C}">
      <dsp:nvSpPr>
        <dsp:cNvPr id="0" name=""/>
        <dsp:cNvSpPr/>
      </dsp:nvSpPr>
      <dsp:spPr>
        <a:xfrm>
          <a:off x="48894" y="276510"/>
          <a:ext cx="1482317" cy="1534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6AE14C-F074-4AD1-B7F2-B8163FD309E9}">
      <dsp:nvSpPr>
        <dsp:cNvPr id="0" name=""/>
        <dsp:cNvSpPr/>
      </dsp:nvSpPr>
      <dsp:spPr>
        <a:xfrm>
          <a:off x="1625827" y="0"/>
          <a:ext cx="1780783" cy="4608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/>
            <a:t>Застосування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жорстоких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способів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дресирувань</a:t>
          </a:r>
          <a:endParaRPr lang="ru-RU" sz="1800" kern="1200" dirty="0"/>
        </a:p>
      </dsp:txBody>
      <dsp:txXfrm>
        <a:off x="1625827" y="1843404"/>
        <a:ext cx="1780783" cy="1843404"/>
      </dsp:txXfrm>
    </dsp:sp>
    <dsp:sp modelId="{97C4BB6D-733F-414E-88EF-0B9EBF5A8D8D}">
      <dsp:nvSpPr>
        <dsp:cNvPr id="0" name=""/>
        <dsp:cNvSpPr/>
      </dsp:nvSpPr>
      <dsp:spPr>
        <a:xfrm>
          <a:off x="1775060" y="276510"/>
          <a:ext cx="1482317" cy="15346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B6FAB7D-843B-46A9-A7F2-95DBD1A4BC95}">
      <dsp:nvSpPr>
        <dsp:cNvPr id="0" name=""/>
        <dsp:cNvSpPr/>
      </dsp:nvSpPr>
      <dsp:spPr>
        <a:xfrm>
          <a:off x="3453918" y="0"/>
          <a:ext cx="1576933" cy="4608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/>
            <a:t>Небезпека</a:t>
          </a:r>
          <a:r>
            <a:rPr lang="ru-RU" sz="1800" b="1" i="0" kern="1200" dirty="0" smtClean="0"/>
            <a:t> для </a:t>
          </a:r>
          <a:r>
            <a:rPr lang="ru-RU" sz="1800" b="1" i="0" kern="1200" dirty="0" err="1" smtClean="0"/>
            <a:t>глядачів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і</a:t>
          </a:r>
          <a:r>
            <a:rPr lang="ru-RU" sz="1800" b="1" i="0" kern="1200" dirty="0" smtClean="0"/>
            <a:t> </a:t>
          </a:r>
          <a:r>
            <a:rPr lang="ru-RU" sz="1700" b="1" i="0" kern="1200" dirty="0" err="1" smtClean="0"/>
            <a:t>дресируваль-ників</a:t>
          </a:r>
          <a:endParaRPr lang="ru-RU" sz="1700" kern="1200" dirty="0"/>
        </a:p>
      </dsp:txBody>
      <dsp:txXfrm>
        <a:off x="3453918" y="1843404"/>
        <a:ext cx="1576933" cy="1843404"/>
      </dsp:txXfrm>
    </dsp:sp>
    <dsp:sp modelId="{BF9C4FD9-093C-452C-B89B-C1A0AC90988A}">
      <dsp:nvSpPr>
        <dsp:cNvPr id="0" name=""/>
        <dsp:cNvSpPr/>
      </dsp:nvSpPr>
      <dsp:spPr>
        <a:xfrm>
          <a:off x="3501226" y="276510"/>
          <a:ext cx="1482317" cy="15346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CBD01E-B616-4268-A8D1-CB42D2BB5EFA}">
      <dsp:nvSpPr>
        <dsp:cNvPr id="0" name=""/>
        <dsp:cNvSpPr/>
      </dsp:nvSpPr>
      <dsp:spPr>
        <a:xfrm>
          <a:off x="5078159" y="0"/>
          <a:ext cx="1576933" cy="4608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/>
            <a:t>Жорстокість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мисливців</a:t>
          </a:r>
          <a:r>
            <a:rPr lang="ru-RU" sz="1800" b="1" i="0" kern="1200" dirty="0" smtClean="0"/>
            <a:t>, </a:t>
          </a:r>
          <a:r>
            <a:rPr lang="ru-RU" sz="1800" b="1" i="0" kern="1200" dirty="0" err="1" smtClean="0"/>
            <a:t>які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постачають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дитинчат</a:t>
          </a:r>
          <a:r>
            <a:rPr lang="ru-RU" sz="1800" b="1" i="0" kern="1200" dirty="0" smtClean="0"/>
            <a:t> диких </a:t>
          </a:r>
          <a:r>
            <a:rPr lang="ru-RU" sz="1800" b="1" i="0" kern="1200" dirty="0" err="1" smtClean="0"/>
            <a:t>звірів</a:t>
          </a:r>
          <a:r>
            <a:rPr lang="ru-RU" sz="1800" b="1" i="0" kern="1200" dirty="0" smtClean="0"/>
            <a:t> циркам</a:t>
          </a:r>
          <a:endParaRPr lang="ru-RU" sz="1800" kern="1200" dirty="0"/>
        </a:p>
      </dsp:txBody>
      <dsp:txXfrm>
        <a:off x="5078159" y="1843404"/>
        <a:ext cx="1576933" cy="1843404"/>
      </dsp:txXfrm>
    </dsp:sp>
    <dsp:sp modelId="{672B3275-7A38-40FE-B86D-5A0B331CE2A2}">
      <dsp:nvSpPr>
        <dsp:cNvPr id="0" name=""/>
        <dsp:cNvSpPr/>
      </dsp:nvSpPr>
      <dsp:spPr>
        <a:xfrm>
          <a:off x="5125467" y="276510"/>
          <a:ext cx="1482317" cy="153463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C6EE07-6E54-4A61-B7ED-9AB53361B963}">
      <dsp:nvSpPr>
        <dsp:cNvPr id="0" name=""/>
        <dsp:cNvSpPr/>
      </dsp:nvSpPr>
      <dsp:spPr>
        <a:xfrm>
          <a:off x="6702400" y="0"/>
          <a:ext cx="1576933" cy="4608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/>
            <a:t>Страшна старість</a:t>
          </a:r>
          <a:endParaRPr lang="ru-RU" sz="1800" kern="1200" dirty="0"/>
        </a:p>
      </dsp:txBody>
      <dsp:txXfrm>
        <a:off x="6702400" y="1843404"/>
        <a:ext cx="1576933" cy="1843404"/>
      </dsp:txXfrm>
    </dsp:sp>
    <dsp:sp modelId="{A4D87B98-A050-403D-9FFC-51832FA52245}">
      <dsp:nvSpPr>
        <dsp:cNvPr id="0" name=""/>
        <dsp:cNvSpPr/>
      </dsp:nvSpPr>
      <dsp:spPr>
        <a:xfrm>
          <a:off x="6749708" y="276510"/>
          <a:ext cx="1482317" cy="153463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FA4E95-55D4-4A9A-880E-F7C570EBD617}">
      <dsp:nvSpPr>
        <dsp:cNvPr id="0" name=""/>
        <dsp:cNvSpPr/>
      </dsp:nvSpPr>
      <dsp:spPr>
        <a:xfrm>
          <a:off x="331236" y="3672410"/>
          <a:ext cx="7618446" cy="691276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8ADBB-3024-44B1-B768-893B1A2E4EF6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91CF7-D1F1-437E-94EB-0AC4BB6785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0143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65683-7BC9-45D9-BD76-0FAAD846FCC3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92434-45B7-4413-8584-8AF067E50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329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EDD93E-1F94-413A-ABD4-055925931C52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2434-45B7-4413-8584-8AF067E50D4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1048-7986-41D7-976F-217783520CD5}" type="datetime1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CFC6-EEDA-4882-909E-FBFD7F8B5194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99600-7C23-4758-B89D-A24C91D9CD65}" type="datetime1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432B-20AE-4334-9B04-D2595A1AD7BF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3790-086F-4A65-B257-D5673576DBD1}" type="datetime1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E7CB-B09D-404A-B480-C83FCC8A13E1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910A-0477-4FFF-B305-2C692348B635}" type="datetime1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2A48D-6BAE-4679-B7CF-AAA909D7E324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48D4-ADA3-4BBA-9124-ADCD4D140672}" type="datetime1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AE23-A890-4487-9FF8-7E8E5FD4DA3D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5942-82CD-46D9-94A0-A5CCA2BE11F9}" type="datetime1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C4D4-E237-4781-A2A0-2F05F2A43BDE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A2B9-2164-40C6-BA26-E95B8477058C}" type="datetime1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2054-8CD0-4392-A613-24DF24F8B086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FD772-5171-49DB-92D0-3F0620DB552F}" type="datetime1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1590-BA90-4ED0-965A-3FCA59783CB4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C46E-E8FC-472D-94C1-D404371FE634}" type="datetime1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EABC-C458-4A3C-A6C9-26A2E253EE66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A558-F683-44F4-9BBA-8C982ACE4E5E}" type="datetime1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DA64F-E38A-411A-9904-DB733AFD5A5B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225A2-3AE0-4BF4-B8C1-86C235B5C870}" type="datetime1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C736-74AD-4CAD-AB14-99AE434D1EED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EAD5B0-161E-4648-B2AE-87F5EF181A87}" type="datetime1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17.03.2018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FEB7088-6851-4393-8F47-4E628DFA34CB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635204"/>
            <a:ext cx="4938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Ми – за цирк без тварин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3248"/>
            <a:ext cx="914399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 smtClean="0">
                <a:ln w="11430"/>
                <a:solidFill>
                  <a:srgbClr val="0000D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Роботу виконали</a:t>
            </a:r>
          </a:p>
          <a:p>
            <a:pPr algn="ctr">
              <a:defRPr/>
            </a:pPr>
            <a:r>
              <a:rPr lang="uk-UA" sz="3600" b="1" spc="50" dirty="0" smtClean="0">
                <a:ln w="11430"/>
                <a:solidFill>
                  <a:srgbClr val="0000D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студентки Гірничо-електромеханічного </a:t>
            </a:r>
            <a:r>
              <a:rPr lang="uk-UA" sz="3600" b="1" spc="50" dirty="0">
                <a:ln w="11430"/>
                <a:solidFill>
                  <a:srgbClr val="0000D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uk-UA" sz="3600" b="1" spc="50" dirty="0" smtClean="0">
                <a:ln w="11430"/>
                <a:solidFill>
                  <a:srgbClr val="0000D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оледжу групи ЕП 16 1/9</a:t>
            </a:r>
          </a:p>
          <a:p>
            <a:pPr algn="ctr">
              <a:defRPr/>
            </a:pPr>
            <a:r>
              <a:rPr lang="uk-UA" sz="3600" b="1" spc="50" dirty="0" smtClean="0">
                <a:ln w="11430"/>
                <a:solidFill>
                  <a:srgbClr val="0000D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Демиденко Анастасія та </a:t>
            </a:r>
            <a:r>
              <a:rPr lang="uk-UA" sz="3600" b="1" spc="50" dirty="0" err="1" smtClean="0">
                <a:ln w="11430"/>
                <a:solidFill>
                  <a:srgbClr val="0000D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Грідіна</a:t>
            </a:r>
            <a:r>
              <a:rPr lang="uk-UA" sz="3600" b="1" spc="50" dirty="0" smtClean="0">
                <a:ln w="11430"/>
                <a:solidFill>
                  <a:srgbClr val="0000D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Аліна</a:t>
            </a:r>
          </a:p>
          <a:p>
            <a:pPr algn="ctr">
              <a:defRPr/>
            </a:pPr>
            <a:r>
              <a:rPr lang="uk-UA" sz="3600" b="1" spc="50" dirty="0" smtClean="0">
                <a:ln w="11430"/>
                <a:solidFill>
                  <a:srgbClr val="0000D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Керівник: Запорожець О.С.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Картинки по запросу UAnimal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2A0AB"/>
              </a:clrFrom>
              <a:clrTo>
                <a:srgbClr val="82A0A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4624"/>
            <a:ext cx="2934756" cy="29347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по запросу дрессировка жесто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458" y="3314937"/>
            <a:ext cx="5342998" cy="277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0" name="AutoShape 4" descr="Картинки по запросу дрессировка жесток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Картинки по запросу дрессировка жесто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19058"/>
            <a:ext cx="4176464" cy="283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ко 7"/>
          <p:cNvSpPr/>
          <p:nvPr/>
        </p:nvSpPr>
        <p:spPr>
          <a:xfrm>
            <a:off x="4644008" y="548680"/>
            <a:ext cx="3672408" cy="2160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боляче!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Зупиніться!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зоопарк клетки"/>
          <p:cNvPicPr>
            <a:picLocks noChangeAspect="1" noChangeArrowheads="1"/>
          </p:cNvPicPr>
          <p:nvPr/>
        </p:nvPicPr>
        <p:blipFill>
          <a:blip r:embed="rId3" cstate="print"/>
          <a:srcRect l="5230"/>
          <a:stretch>
            <a:fillRect/>
          </a:stretch>
        </p:blipFill>
        <p:spPr bwMode="auto">
          <a:xfrm>
            <a:off x="683568" y="1556792"/>
            <a:ext cx="7829600" cy="4337365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467544" y="404664"/>
            <a:ext cx="3456384" cy="2016224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що? ЗРУЧНО?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6986" r="7462"/>
          <a:stretch>
            <a:fillRect/>
          </a:stretch>
        </p:blipFill>
        <p:spPr bwMode="auto">
          <a:xfrm>
            <a:off x="377788" y="1052736"/>
            <a:ext cx="8388424" cy="451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600068"/>
          </a:xfrm>
        </p:spPr>
        <p:txBody>
          <a:bodyPr/>
          <a:lstStyle/>
          <a:p>
            <a:pPr algn="ctr"/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Канадський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Cirque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du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Soleil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2530" name="Picture 2" descr="Картинки по запросу - канадский Cirque du Soleil"/>
          <p:cNvPicPr>
            <a:picLocks noChangeAspect="1" noChangeArrowheads="1"/>
          </p:cNvPicPr>
          <p:nvPr/>
        </p:nvPicPr>
        <p:blipFill>
          <a:blip r:embed="rId2" cstate="print"/>
          <a:srcRect t="6522" b="10870"/>
          <a:stretch>
            <a:fillRect/>
          </a:stretch>
        </p:blipFill>
        <p:spPr bwMode="auto">
          <a:xfrm>
            <a:off x="536775" y="1357298"/>
            <a:ext cx="410723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0" name="Picture 1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57298"/>
            <a:ext cx="375196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Картинки по запросу - канадский Cirque du Sole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804" y="3857628"/>
            <a:ext cx="3286148" cy="219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4" name="Picture 16" descr="Картинки по запросу - канадский Cirque du Soleil"/>
          <p:cNvPicPr>
            <a:picLocks noChangeAspect="1" noChangeArrowheads="1"/>
          </p:cNvPicPr>
          <p:nvPr/>
        </p:nvPicPr>
        <p:blipFill>
          <a:blip r:embed="rId5" cstate="print"/>
          <a:srcRect l="10697" r="24136"/>
          <a:stretch>
            <a:fillRect/>
          </a:stretch>
        </p:blipFill>
        <p:spPr bwMode="auto">
          <a:xfrm flipH="1">
            <a:off x="4211960" y="3929066"/>
            <a:ext cx="1928826" cy="201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6" name="Picture 18" descr="Картинки по запросу - канадский Cirque du Soleil"/>
          <p:cNvPicPr>
            <a:picLocks noChangeAspect="1" noChangeArrowheads="1"/>
          </p:cNvPicPr>
          <p:nvPr/>
        </p:nvPicPr>
        <p:blipFill>
          <a:blip r:embed="rId6" cstate="print"/>
          <a:srcRect l="17574" r="17617"/>
          <a:stretch>
            <a:fillRect/>
          </a:stretch>
        </p:blipFill>
        <p:spPr bwMode="auto">
          <a:xfrm>
            <a:off x="6156176" y="3857628"/>
            <a:ext cx="189637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статистика смертей в зоопарка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78" y="509008"/>
            <a:ext cx="8484444" cy="565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1785926"/>
            <a:ext cx="4184159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Дякуємо </a:t>
            </a:r>
          </a:p>
          <a:p>
            <a:pPr>
              <a:defRPr/>
            </a:pPr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за </a:t>
            </a:r>
            <a:r>
              <a:rPr lang="uk-UA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увагу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Impac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Гуманне ставлення до тварин\Презетація\168445.jpg"/>
          <p:cNvPicPr>
            <a:picLocks noChangeAspect="1" noChangeArrowheads="1"/>
          </p:cNvPicPr>
          <p:nvPr/>
        </p:nvPicPr>
        <p:blipFill>
          <a:blip r:embed="rId2" cstate="print"/>
          <a:srcRect t="9375" r="-672"/>
          <a:stretch>
            <a:fillRect/>
          </a:stretch>
        </p:blipFill>
        <p:spPr bwMode="auto">
          <a:xfrm>
            <a:off x="813871" y="1628800"/>
            <a:ext cx="7516258" cy="435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428471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Знущання над тваринами суперечить гідності самої людини</a:t>
            </a:r>
            <a:endParaRPr lang="uk-UA" sz="3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310" y="404664"/>
            <a:ext cx="8039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Чи для цього вони прийшли у цей світ?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7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66" y="1124744"/>
            <a:ext cx="3333226" cy="50048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7671" y="1128062"/>
            <a:ext cx="3843462" cy="259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7671" y="3800173"/>
            <a:ext cx="3843461" cy="232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19141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err="1" smtClean="0"/>
              <a:t>Жорстоке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відносяться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хребетних</a:t>
            </a:r>
            <a:r>
              <a:rPr lang="ru-RU" sz="2000" dirty="0" smtClean="0"/>
              <a:t>, у тому </a:t>
            </a:r>
            <a:r>
              <a:rPr lang="ru-RU" sz="2000" dirty="0" err="1" smtClean="0"/>
              <a:t>числі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безпритульними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вчинене</a:t>
            </a:r>
            <a:r>
              <a:rPr lang="ru-RU" sz="2000" dirty="0" smtClean="0"/>
              <a:t> </a:t>
            </a:r>
            <a:r>
              <a:rPr lang="ru-RU" sz="2000" dirty="0" err="1" smtClean="0"/>
              <a:t>умисно</a:t>
            </a:r>
            <a:r>
              <a:rPr lang="ru-RU" sz="2000" dirty="0" smtClean="0"/>
              <a:t> та ПРИЗВЕЛО до </a:t>
            </a:r>
            <a:r>
              <a:rPr lang="ru-RU" sz="2000" dirty="0" err="1" smtClean="0"/>
              <a:t>каліцтва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загибелі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нацьковування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одна на одну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вчинене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хуліганських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мотивів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публічні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заклики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вчинення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діянь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 </a:t>
            </a:r>
            <a:r>
              <a:rPr lang="ru-RU" sz="2000" dirty="0" err="1" smtClean="0"/>
              <a:t>жорстокого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тваринами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поширення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закликами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вчинення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дій</a:t>
            </a:r>
            <a:r>
              <a:rPr lang="ru-RU" sz="2000" dirty="0" smtClean="0"/>
              <a:t> -</a:t>
            </a:r>
          </a:p>
          <a:p>
            <a:pPr algn="just"/>
            <a:r>
              <a:rPr lang="ru-RU" sz="2000" i="1" dirty="0" err="1" smtClean="0"/>
              <a:t>караються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арештом</a:t>
            </a:r>
            <a:r>
              <a:rPr lang="ru-RU" sz="2000" i="1" dirty="0" smtClean="0"/>
              <a:t> на строк до шести </a:t>
            </a:r>
            <a:r>
              <a:rPr lang="ru-RU" sz="2000" i="1" dirty="0" err="1" smtClean="0"/>
              <a:t>місяців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або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обмеженням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волі</a:t>
            </a:r>
            <a:r>
              <a:rPr lang="ru-RU" sz="2000" i="1" dirty="0" smtClean="0"/>
              <a:t> на строк до </a:t>
            </a:r>
            <a:r>
              <a:rPr lang="ru-RU" sz="2000" i="1" dirty="0" err="1" smtClean="0"/>
              <a:t>трьох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років</a:t>
            </a:r>
            <a:r>
              <a:rPr lang="ru-RU" sz="2000" i="1" dirty="0" smtClean="0"/>
              <a:t>.</a:t>
            </a:r>
          </a:p>
        </p:txBody>
      </p:sp>
      <p:pic>
        <p:nvPicPr>
          <p:cNvPr id="3" name="Picture 2" descr="http://zakonst.rada.gov.ua/imag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810090" cy="10801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83160" y="395953"/>
            <a:ext cx="3495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ЗАКОН УКРАЇНИ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83160" y="838453"/>
            <a:ext cx="62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 </a:t>
            </a:r>
            <a:r>
              <a:rPr lang="ru-RU" b="1" dirty="0" err="1" smtClean="0"/>
              <a:t>внесення</a:t>
            </a:r>
            <a:r>
              <a:rPr lang="ru-RU" b="1" dirty="0" smtClean="0"/>
              <a:t> </a:t>
            </a:r>
            <a:r>
              <a:rPr lang="ru-RU" b="1" dirty="0" err="1" smtClean="0"/>
              <a:t>змін</a:t>
            </a:r>
            <a:r>
              <a:rPr lang="ru-RU" b="1" dirty="0" smtClean="0"/>
              <a:t> до </a:t>
            </a:r>
            <a:r>
              <a:rPr lang="ru-RU" b="1" dirty="0" err="1" smtClean="0"/>
              <a:t>деяких</a:t>
            </a:r>
            <a:r>
              <a:rPr lang="ru-RU" b="1" dirty="0" smtClean="0"/>
              <a:t> </a:t>
            </a:r>
            <a:r>
              <a:rPr lang="ru-RU" b="1" dirty="0" err="1" smtClean="0"/>
              <a:t>законодавчих</a:t>
            </a:r>
            <a:r>
              <a:rPr lang="ru-RU" b="1" dirty="0" smtClean="0"/>
              <a:t> </a:t>
            </a:r>
            <a:r>
              <a:rPr lang="ru-RU" b="1" dirty="0" err="1" smtClean="0"/>
              <a:t>актів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запровадження</a:t>
            </a:r>
            <a:r>
              <a:rPr lang="ru-RU" b="1" dirty="0" smtClean="0"/>
              <a:t> гуманного </a:t>
            </a:r>
            <a:r>
              <a:rPr lang="ru-RU" b="1" dirty="0" err="1" smtClean="0"/>
              <a:t>ставлення</a:t>
            </a:r>
            <a:r>
              <a:rPr lang="ru-RU" b="1" dirty="0" smtClean="0"/>
              <a:t> до </a:t>
            </a:r>
            <a:r>
              <a:rPr lang="ru-RU" b="1" dirty="0" err="1" smtClean="0"/>
              <a:t>тварин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76762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err="1" smtClean="0"/>
              <a:t>Стаття</a:t>
            </a:r>
            <a:r>
              <a:rPr lang="ru-RU" sz="2000" u="sng" dirty="0" smtClean="0"/>
              <a:t> 299. </a:t>
            </a:r>
            <a:r>
              <a:rPr lang="ru-RU" sz="2000" u="sng" dirty="0" err="1" smtClean="0"/>
              <a:t>Жорстоке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поводження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з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тваринами</a:t>
            </a:r>
            <a:endParaRPr lang="ru-RU" sz="2000" u="sng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863588" y="1556792"/>
            <a:ext cx="7416824" cy="4488558"/>
            <a:chOff x="827584" y="1628800"/>
            <a:chExt cx="7416824" cy="4488558"/>
          </a:xfrm>
        </p:grpSpPr>
        <p:pic>
          <p:nvPicPr>
            <p:cNvPr id="31748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59888" y="3861048"/>
              <a:ext cx="3384520" cy="2254846"/>
            </a:xfrm>
            <a:prstGeom prst="rect">
              <a:avLst/>
            </a:prstGeom>
            <a:noFill/>
          </p:spPr>
        </p:pic>
        <p:pic>
          <p:nvPicPr>
            <p:cNvPr id="31746" name="Picture 2" descr="Картинки по запросу расстройства психики у диких животніх"/>
            <p:cNvPicPr>
              <a:picLocks noChangeAspect="1" noChangeArrowheads="1"/>
            </p:cNvPicPr>
            <p:nvPr/>
          </p:nvPicPr>
          <p:blipFill>
            <a:blip r:embed="rId3" cstate="print"/>
            <a:srcRect l="6910" r="13627"/>
            <a:stretch>
              <a:fillRect/>
            </a:stretch>
          </p:blipFill>
          <p:spPr bwMode="auto">
            <a:xfrm>
              <a:off x="4932040" y="1628800"/>
              <a:ext cx="3312368" cy="2344761"/>
            </a:xfrm>
            <a:prstGeom prst="rect">
              <a:avLst/>
            </a:prstGeom>
            <a:noFill/>
          </p:spPr>
        </p:pic>
        <p:pic>
          <p:nvPicPr>
            <p:cNvPr id="31750" name="Picture 6" descr="Картинки по запросу тесные клетки у животных"/>
            <p:cNvPicPr>
              <a:picLocks noChangeAspect="1" noChangeArrowheads="1"/>
            </p:cNvPicPr>
            <p:nvPr/>
          </p:nvPicPr>
          <p:blipFill>
            <a:blip r:embed="rId4" cstate="print"/>
            <a:srcRect l="5484" r="9516"/>
            <a:stretch>
              <a:fillRect/>
            </a:stretch>
          </p:blipFill>
          <p:spPr bwMode="auto">
            <a:xfrm>
              <a:off x="827584" y="1628800"/>
              <a:ext cx="4132978" cy="4488558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1635952" y="356463"/>
            <a:ext cx="5872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spc="5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Тісні клітки призводять до </a:t>
            </a:r>
          </a:p>
          <a:p>
            <a:pPr algn="ctr"/>
            <a:r>
              <a:rPr lang="uk-UA" sz="3600" spc="5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психічних розладів тварин</a:t>
            </a:r>
            <a:endParaRPr lang="ru-RU" sz="3600" spc="5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Картинки по запросу U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2" name="AutoShape 4" descr="Картинки по запросу U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6" name="AutoShape 8" descr="Картинки по запросу U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8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9" name="Picture 11" descr="G:\Гуманне ставлення до тварин\Презетація\7bce5855593397.598c376a84c48.png"/>
          <p:cNvPicPr>
            <a:picLocks noChangeAspect="1" noChangeArrowheads="1"/>
          </p:cNvPicPr>
          <p:nvPr/>
        </p:nvPicPr>
        <p:blipFill>
          <a:blip r:embed="rId2" cstate="print"/>
          <a:srcRect l="2053" t="13541" r="4450" b="19792"/>
          <a:stretch>
            <a:fillRect/>
          </a:stretch>
        </p:blipFill>
        <p:spPr bwMode="auto">
          <a:xfrm>
            <a:off x="392877" y="1428736"/>
            <a:ext cx="835824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2886" y="500042"/>
            <a:ext cx="8278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Зоозахисна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організація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UAnimals</a:t>
            </a:r>
            <a:endParaRPr lang="ru-RU" sz="44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034607" y="1268760"/>
            <a:ext cx="7074786" cy="4840213"/>
            <a:chOff x="755576" y="1412776"/>
            <a:chExt cx="6696744" cy="4696197"/>
          </a:xfrm>
        </p:grpSpPr>
        <p:pic>
          <p:nvPicPr>
            <p:cNvPr id="26634" name="Picture 10" descr="Картинки по запросу Митинг цірк киев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3286556"/>
              <a:ext cx="3384376" cy="2807998"/>
            </a:xfrm>
            <a:prstGeom prst="rect">
              <a:avLst/>
            </a:prstGeom>
            <a:noFill/>
          </p:spPr>
        </p:pic>
        <p:pic>
          <p:nvPicPr>
            <p:cNvPr id="26626" name="Picture 2" descr="Картинки по запросу Митинг цірк киев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436778"/>
              <a:ext cx="3312368" cy="2208245"/>
            </a:xfrm>
            <a:prstGeom prst="rect">
              <a:avLst/>
            </a:prstGeom>
            <a:noFill/>
          </p:spPr>
        </p:pic>
        <p:pic>
          <p:nvPicPr>
            <p:cNvPr id="26628" name="Picture 4" descr="Картинки по запросу Митинг цірк киев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3624697"/>
              <a:ext cx="3312368" cy="2484276"/>
            </a:xfrm>
            <a:prstGeom prst="rect">
              <a:avLst/>
            </a:prstGeom>
            <a:noFill/>
          </p:spPr>
        </p:pic>
        <p:pic>
          <p:nvPicPr>
            <p:cNvPr id="26632" name="Picture 8" descr="Картинки по запросу Митинг цірк киев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7944" y="1412776"/>
              <a:ext cx="3350466" cy="223224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403648" y="427311"/>
            <a:ext cx="6481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Мітинг захисників тварин</a:t>
            </a:r>
            <a:endParaRPr lang="ru-RU" sz="44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95536" y="1340768"/>
          <a:ext cx="82809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0601" y="548680"/>
            <a:ext cx="858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Причини, щоб заборонити тварин в цирку </a:t>
            </a:r>
            <a:endParaRPr lang="ru-RU" sz="3600" dirty="0" err="1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://3.bp.blogspot.com/-NkIxExyXX28/UlL1xYwGCII/AAAAAAAAAtg/kt5oDm9cyNs/s400/x_cf6086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Картинки по запросу Животніе в клет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Картинки по запросу Животніе в клет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Картинки по запросу Животніе в клет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950883" y="764704"/>
            <a:ext cx="7242234" cy="5182504"/>
            <a:chOff x="957650" y="990521"/>
            <a:chExt cx="7242234" cy="518250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971600" y="990521"/>
              <a:ext cx="7228284" cy="2726511"/>
              <a:chOff x="755576" y="404664"/>
              <a:chExt cx="7588324" cy="2862318"/>
            </a:xfrm>
          </p:grpSpPr>
          <p:pic>
            <p:nvPicPr>
              <p:cNvPr id="35846" name="Picture 6" descr="Картинки по запросу Животніе в клетках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404664"/>
                <a:ext cx="3816424" cy="2862318"/>
              </a:xfrm>
              <a:prstGeom prst="rect">
                <a:avLst/>
              </a:prstGeom>
              <a:noFill/>
            </p:spPr>
          </p:pic>
          <p:pic>
            <p:nvPicPr>
              <p:cNvPr id="35856" name="Picture 16" descr="Картинки по запросу Животніе в клетках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404664"/>
                <a:ext cx="3771900" cy="2847976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957650" y="3582809"/>
              <a:ext cx="7228700" cy="2590216"/>
              <a:chOff x="1086334" y="3582809"/>
              <a:chExt cx="7228700" cy="2590216"/>
            </a:xfrm>
          </p:grpSpPr>
          <p:pic>
            <p:nvPicPr>
              <p:cNvPr id="35858" name="Picture 18" descr="Картинки по запросу Животніе в клетках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86334" y="3595160"/>
                <a:ext cx="1973498" cy="2577865"/>
              </a:xfrm>
              <a:prstGeom prst="rect">
                <a:avLst/>
              </a:prstGeom>
              <a:noFill/>
            </p:spPr>
          </p:pic>
          <p:pic>
            <p:nvPicPr>
              <p:cNvPr id="35860" name="Picture 20" descr="https://encrypted-tbn0.gstatic.com/images?q=tbn:ANd9GcSm8VvOnOQDfQn4MuGL0LN0VB13eMe6O4kYF3jJ8g6bFjKMWbfaT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0443"/>
              <a:stretch>
                <a:fillRect/>
              </a:stretch>
            </p:blipFill>
            <p:spPr bwMode="auto">
              <a:xfrm>
                <a:off x="3059832" y="4363299"/>
                <a:ext cx="3563944" cy="1809726"/>
              </a:xfrm>
              <a:prstGeom prst="rect">
                <a:avLst/>
              </a:prstGeom>
              <a:noFill/>
            </p:spPr>
          </p:pic>
          <p:pic>
            <p:nvPicPr>
              <p:cNvPr id="35862" name="Picture 22" descr="Картинки по запросу Животніе в клетках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88224" y="3582809"/>
                <a:ext cx="1726810" cy="259021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5844" name="Picture 4" descr="http://3.bp.blogspot.com/-NkIxExyXX28/UlL1xYwGCII/AAAAAAAAAtg/kt5oDm9cyNs/s400/x_cf608645.jpg"/>
          <p:cNvPicPr>
            <a:picLocks noChangeAspect="1" noChangeArrowheads="1"/>
          </p:cNvPicPr>
          <p:nvPr/>
        </p:nvPicPr>
        <p:blipFill>
          <a:blip r:embed="rId7" cstate="print"/>
          <a:srcRect t="6739" b="4752"/>
          <a:stretch>
            <a:fillRect/>
          </a:stretch>
        </p:blipFill>
        <p:spPr bwMode="auto">
          <a:xfrm>
            <a:off x="2843808" y="2468593"/>
            <a:ext cx="3672408" cy="261659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9999FF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3807</TotalTime>
  <Words>129</Words>
  <Application>Microsoft Office PowerPoint</Application>
  <PresentationFormat>Экран (4:3)</PresentationFormat>
  <Paragraphs>29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Канадський Cirque du Soleil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 Гридина</dc:creator>
  <cp:lastModifiedBy>Asus_PC</cp:lastModifiedBy>
  <cp:revision>191</cp:revision>
  <dcterms:created xsi:type="dcterms:W3CDTF">2017-06-04T13:53:54Z</dcterms:created>
  <dcterms:modified xsi:type="dcterms:W3CDTF">2018-03-17T07:38:47Z</dcterms:modified>
</cp:coreProperties>
</file>