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4" r:id="rId23"/>
    <p:sldId id="280" r:id="rId24"/>
    <p:sldId id="281" r:id="rId25"/>
    <p:sldId id="282" r:id="rId26"/>
    <p:sldId id="283" r:id="rId27"/>
    <p:sldId id="285" r:id="rId28"/>
    <p:sldId id="287" r:id="rId29"/>
    <p:sldId id="288" r:id="rId30"/>
    <p:sldId id="289" r:id="rId31"/>
    <p:sldId id="290" r:id="rId32"/>
    <p:sldId id="291" r:id="rId33"/>
    <p:sldId id="286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675F0-5687-4BB6-AC47-310B77457889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6E611-71E7-4BD9-BFE9-28536549E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58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E611-71E7-4BD9-BFE9-28536549EA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2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4EFB6-8DDD-439C-A3E6-4A50AC582E8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4EFB6-8DDD-439C-A3E6-4A50AC582E8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488C-562C-4128-8BC6-5D56ACC41B4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871A-4BC9-4509-A565-A804FA46E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7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488C-562C-4128-8BC6-5D56ACC41B4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871A-4BC9-4509-A565-A804FA46E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2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488C-562C-4128-8BC6-5D56ACC41B4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871A-4BC9-4509-A565-A804FA46E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488C-562C-4128-8BC6-5D56ACC41B4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871A-4BC9-4509-A565-A804FA46E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4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488C-562C-4128-8BC6-5D56ACC41B4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871A-4BC9-4509-A565-A804FA46E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488C-562C-4128-8BC6-5D56ACC41B4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871A-4BC9-4509-A565-A804FA46E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0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488C-562C-4128-8BC6-5D56ACC41B4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871A-4BC9-4509-A565-A804FA46E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4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488C-562C-4128-8BC6-5D56ACC41B4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871A-4BC9-4509-A565-A804FA46E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7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488C-562C-4128-8BC6-5D56ACC41B4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871A-4BC9-4509-A565-A804FA46E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7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488C-562C-4128-8BC6-5D56ACC41B4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871A-4BC9-4509-A565-A804FA46E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488C-562C-4128-8BC6-5D56ACC41B4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871A-4BC9-4509-A565-A804FA46E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8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5488C-562C-4128-8BC6-5D56ACC41B4D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F871A-4BC9-4509-A565-A804FA46E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6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Leonid%20Agutin%20-%20Polovina%20Serdca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1.jpg"/><Relationship Id="rId7" Type="http://schemas.openxmlformats.org/officeDocument/2006/relationships/image" Target="../media/image1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Relationship Id="rId9" Type="http://schemas.openxmlformats.org/officeDocument/2006/relationships/image" Target="../media/image1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5124" name="Picture 3" descr="E:\презентация\на презентацыю\вчителі\6474843_8de0e4e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0163"/>
            <a:ext cx="9251950" cy="715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Leonid Agutin - Polovina Serd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62595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2492896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«Мрія ангелів»</a:t>
            </a:r>
            <a:endParaRPr lang="ru-RU" sz="88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u="sng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7200" b="1" u="sng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3890"/>
      </p:ext>
    </p:extLst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41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8973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19672" y="1988840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Бесіда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анкету-</a:t>
            </a:r>
            <a:r>
              <a:rPr lang="ru-RU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вання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1844824"/>
            <a:ext cx="2520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бесіду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ознайомлювальною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метою;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тестування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забезпечить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необхідними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знаннями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психологічного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13000"/>
      </p:ext>
    </p:extLst>
  </p:cSld>
  <p:clrMapOvr>
    <a:masterClrMapping/>
  </p:clrMapOvr>
  <p:transition spd="slow" advClick="0" advTm="5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41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20573"/>
            <a:ext cx="9143999" cy="9045624"/>
          </a:xfrm>
        </p:spPr>
      </p:pic>
      <p:sp>
        <p:nvSpPr>
          <p:cNvPr id="3" name="TextBox 2"/>
          <p:cNvSpPr txBox="1"/>
          <p:nvPr/>
        </p:nvSpPr>
        <p:spPr>
          <a:xfrm>
            <a:off x="1691680" y="1988840"/>
            <a:ext cx="237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err="1">
                <a:latin typeface="Times New Roman" pitchFamily="18" charset="0"/>
                <a:cs typeface="Times New Roman" pitchFamily="18" charset="0"/>
              </a:rPr>
              <a:t>Тренінг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Повір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!»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1415" y="2511505"/>
            <a:ext cx="2880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довіру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віру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8510656"/>
      </p:ext>
    </p:extLst>
  </p:cSld>
  <p:clrMapOvr>
    <a:masterClrMapping/>
  </p:clrMapOvr>
  <p:transition spd="slow" advClick="0" advTm="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620688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</a:t>
            </a:r>
          </a:p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«Рівний -рівному»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5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99" y="188640"/>
            <a:ext cx="7704856" cy="3201030"/>
          </a:xfrm>
        </p:spPr>
        <p:txBody>
          <a:bodyPr>
            <a:noAutofit/>
          </a:bodyPr>
          <a:lstStyle/>
          <a:p>
            <a:pPr algn="ctr"/>
            <a:r>
              <a:rPr lang="uk-UA" sz="96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Зверніть увагу!</a:t>
            </a:r>
            <a:endParaRPr lang="ru-RU" sz="9600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per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080484"/>
            <a:ext cx="3214710" cy="5429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3933056"/>
            <a:ext cx="4320480" cy="2800767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 діти подолали хворобу – впораєшся і ти!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67076"/>
      </p:ext>
    </p:extLst>
  </p:cSld>
  <p:clrMapOvr>
    <a:masterClrMapping/>
  </p:clrMapOvr>
  <p:transition spd="slow" advClick="0" advTm="11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761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8637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43608" y="50095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Метод «</a:t>
            </a:r>
            <a:r>
              <a:rPr lang="ru-RU" sz="72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Казкотерапія</a:t>
            </a:r>
            <a:r>
              <a:rPr lang="ru-RU" sz="7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221088"/>
            <a:ext cx="4104456" cy="2677656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Казкотерапія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особливої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казкової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атмосфери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мрії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дійсністю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вступити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своми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страхами, комплексами.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140968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188640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Тренінг</a:t>
            </a:r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«Я у світі подій»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365104"/>
            <a:ext cx="3240360" cy="2246769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пофантазувати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відчути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себе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Володарем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з’ясувати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бажає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прагне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1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59632" y="27709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u="sng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Дельфінотерапія</a:t>
            </a:r>
            <a:endParaRPr lang="ru-RU" sz="6000" b="1" u="sng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068960"/>
            <a:ext cx="50668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Дельфінотерапія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метод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заснований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спілкуванні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дельфінами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дельфінами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стабілізувати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психоемоційний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зняти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психологічне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напруження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608517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дельфіном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заспокоюється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знаходить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вихід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кризової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7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6964" cy="6858000"/>
          </a:xfrm>
        </p:spPr>
      </p:pic>
    </p:spTree>
    <p:extLst>
      <p:ext uri="{BB962C8B-B14F-4D97-AF65-F5344CB8AC3E}">
        <p14:creationId xmlns:p14="http://schemas.microsoft.com/office/powerpoint/2010/main" val="425592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8195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2" descr="E:\презентация\на презентацыю\вчителі\8f71e4810c1cf7dd8b9b201mu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15816" y="4149080"/>
            <a:ext cx="5832648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uk-UA" sz="2800" u="sng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2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впровадження якісно нових форм і методі в організації дозвілля, створення умови та заходів для покращення життя </a:t>
            </a:r>
            <a:r>
              <a:rPr lang="uk-UA" sz="2000" b="1" dirty="0" err="1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онкохворих</a:t>
            </a:r>
            <a:r>
              <a:rPr lang="uk-UA" sz="20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дітей, психологічна допомога в пристосуванні до нових умов життєдіяльності, підвищення психологічної стійкості, утвердження віри в себе та в свої сили. Навчити розуміти, що з своєю проблемою діти не одні. </a:t>
            </a:r>
            <a:endParaRPr lang="ru-RU" sz="20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6064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Девіз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«Ми не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ховаємося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проблем. Ми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шукаємо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603452"/>
      </p:ext>
    </p:extLst>
  </p:cSld>
  <p:clrMapOvr>
    <a:masterClrMapping/>
  </p:clrMapOvr>
  <p:transition spd="slow" advClick="0" advTm="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959150" cy="3959150"/>
          </a:xfrm>
        </p:spPr>
      </p:pic>
      <p:sp>
        <p:nvSpPr>
          <p:cNvPr id="5" name="TextBox 4"/>
          <p:cNvSpPr txBox="1"/>
          <p:nvPr/>
        </p:nvSpPr>
        <p:spPr>
          <a:xfrm>
            <a:off x="4788024" y="836712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Скринька</a:t>
            </a:r>
            <a:r>
              <a:rPr lang="ru-RU" sz="4800" b="1" u="sng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u="sng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довіри</a:t>
            </a:r>
            <a:r>
              <a:rPr lang="ru-RU" sz="4800" b="1" u="sng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Поділись</a:t>
            </a:r>
            <a:r>
              <a:rPr lang="ru-RU" sz="48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48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мною»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5140642"/>
            <a:ext cx="7560840" cy="954107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28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 них </a:t>
            </a:r>
            <a:r>
              <a:rPr lang="ru-RU" sz="28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вам, але й </a:t>
            </a:r>
            <a:r>
              <a:rPr lang="ru-RU" sz="2800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людям</a:t>
            </a:r>
            <a:r>
              <a:rPr lang="ru-RU" sz="2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34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332656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 </a:t>
            </a:r>
          </a:p>
          <a:p>
            <a:pPr algn="ctr"/>
            <a:r>
              <a:rPr lang="uk-UA" sz="5400" b="1" cap="all" dirty="0" smtClean="0">
                <a:ln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«Арт-терапія»</a:t>
            </a:r>
            <a:endParaRPr lang="ru-RU" sz="5400" b="1" cap="all" dirty="0">
              <a:ln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411131"/>
            <a:ext cx="4286250" cy="3533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4753597"/>
            <a:ext cx="4392488" cy="152901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ru-RU" sz="28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28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мистецтвом</a:t>
            </a:r>
            <a:r>
              <a:rPr lang="ru-RU" sz="28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8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композицій</a:t>
            </a:r>
            <a:r>
              <a:rPr lang="ru-RU" sz="28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22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«Арт-терапія»</a:t>
            </a:r>
            <a:endParaRPr lang="ru-RU" sz="6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4258321" cy="2863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49459"/>
            <a:ext cx="3600400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9120"/>
            <a:ext cx="3528392" cy="22496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659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Агітація населення</a:t>
            </a:r>
            <a:endParaRPr lang="ru-RU" sz="7200" u="sng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7488832"/>
          </a:xfrm>
        </p:spPr>
      </p:pic>
    </p:spTree>
    <p:extLst>
      <p:ext uri="{BB962C8B-B14F-4D97-AF65-F5344CB8AC3E}">
        <p14:creationId xmlns:p14="http://schemas.microsoft.com/office/powerpoint/2010/main" val="270112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19672" y="3789040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Шоу-ілюзіоністів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2" y="-28097"/>
            <a:ext cx="9151252" cy="6858000"/>
          </a:xfrm>
        </p:spPr>
      </p:pic>
      <p:sp>
        <p:nvSpPr>
          <p:cNvPr id="9" name="TextBox 8"/>
          <p:cNvSpPr txBox="1"/>
          <p:nvPr/>
        </p:nvSpPr>
        <p:spPr>
          <a:xfrm>
            <a:off x="2843808" y="3861048"/>
            <a:ext cx="4968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Благодійний аукціон</a:t>
            </a:r>
            <a:endParaRPr lang="ru-RU" sz="6600" b="1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63688" y="3356992"/>
            <a:ext cx="568863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Кадрове забезпечення проекту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9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u="sng" dirty="0" smtClean="0">
                <a:latin typeface="Times New Roman" pitchFamily="18" charset="0"/>
                <a:cs typeface="Times New Roman" pitchFamily="18" charset="0"/>
              </a:rPr>
              <a:t>Медичний працівник</a:t>
            </a:r>
            <a:endParaRPr lang="ru-RU" sz="5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180"/>
            <a:ext cx="9144000" cy="5153819"/>
          </a:xfrm>
        </p:spPr>
      </p:pic>
    </p:spTree>
    <p:extLst>
      <p:ext uri="{BB962C8B-B14F-4D97-AF65-F5344CB8AC3E}">
        <p14:creationId xmlns:p14="http://schemas.microsoft.com/office/powerpoint/2010/main" val="20351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-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43182" y="4626620"/>
            <a:ext cx="6572296" cy="156966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9600" b="1" i="1" u="sng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- Психолог</a:t>
            </a:r>
            <a:endParaRPr lang="ru-RU" sz="9600" b="1" i="1" u="sng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20289"/>
      </p:ext>
    </p:extLst>
  </p:cSld>
  <p:clrMapOvr>
    <a:masterClrMapping/>
  </p:clrMapOvr>
  <p:transition spd="slow" advClick="0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ia-76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01156" cy="6858000"/>
          </a:xfrm>
        </p:spPr>
      </p:pic>
      <p:sp>
        <p:nvSpPr>
          <p:cNvPr id="6" name="TextBox 5"/>
          <p:cNvSpPr txBox="1"/>
          <p:nvPr/>
        </p:nvSpPr>
        <p:spPr>
          <a:xfrm>
            <a:off x="214282" y="3000372"/>
            <a:ext cx="3500462" cy="2585323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-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Соціальний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педагог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83220"/>
      </p:ext>
    </p:extLst>
  </p:cSld>
  <p:clrMapOvr>
    <a:masterClrMapping/>
  </p:clrMapOvr>
  <p:transition spd="slow" advClick="0" advTm="14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8700103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95536" y="1857364"/>
            <a:ext cx="8352928" cy="2554545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80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проекту: 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149750349"/>
      </p:ext>
    </p:extLst>
  </p:cSld>
  <p:clrMapOvr>
    <a:masterClrMapping/>
  </p:clrMapOvr>
  <p:transition spd="slow" advClick="0"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571736" y="2450006"/>
            <a:ext cx="5888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Координатор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35769"/>
      </p:ext>
    </p:extLst>
  </p:cSld>
  <p:clrMapOvr>
    <a:masterClrMapping/>
  </p:clrMapOvr>
  <p:transition spd="slow" advClick="0" advTm="6000"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obdarovani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28596" y="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54979" y="3410902"/>
            <a:ext cx="4071934" cy="120032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- Юрист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64763"/>
      </p:ext>
    </p:extLst>
  </p:cSld>
  <p:clrMapOvr>
    <a:masterClrMapping/>
  </p:clrMapOvr>
  <p:transition spd="slow" advClick="0" advTm="6000">
    <p:comb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8606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5" descr="top_pi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3400"/>
            <a:ext cx="8748713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900113" y="0"/>
            <a:ext cx="6840537" cy="1700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uk-U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Волонтери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43302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6862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453335"/>
          </a:xfrm>
        </p:spPr>
      </p:pic>
      <p:sp>
        <p:nvSpPr>
          <p:cNvPr id="5" name="TextBox 4"/>
          <p:cNvSpPr txBox="1"/>
          <p:nvPr/>
        </p:nvSpPr>
        <p:spPr>
          <a:xfrm>
            <a:off x="827584" y="332656"/>
            <a:ext cx="7884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err="1">
                <a:latin typeface="Times New Roman" pitchFamily="18" charset="0"/>
                <a:cs typeface="Times New Roman" pitchFamily="18" charset="0"/>
              </a:rPr>
              <a:t>Кошторис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ru-RU" sz="48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4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сума: 413100 грн.  </a:t>
            </a:r>
          </a:p>
        </p:txBody>
      </p:sp>
    </p:spTree>
    <p:extLst>
      <p:ext uri="{BB962C8B-B14F-4D97-AF65-F5344CB8AC3E}">
        <p14:creationId xmlns:p14="http://schemas.microsoft.com/office/powerpoint/2010/main" val="82876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" y="34636"/>
            <a:ext cx="2619375" cy="17430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0"/>
            <a:ext cx="2016224" cy="1772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772072"/>
            <a:ext cx="5524500" cy="3714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97" y="1772816"/>
            <a:ext cx="2194560" cy="3714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4249"/>
            <a:ext cx="3329427" cy="23537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0"/>
            <a:ext cx="4820491" cy="1828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24" y="1763550"/>
            <a:ext cx="2284059" cy="2817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26" y="5229200"/>
            <a:ext cx="5814573" cy="17251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55776" y="1556792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u="sng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Подаруй надію жити!</a:t>
            </a:r>
            <a:endParaRPr lang="ru-RU" sz="5400" b="1" u="sng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3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7171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2" descr="E:\презентация\на презентацыю\вчителі\2402264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8620" y="2967335"/>
            <a:ext cx="85667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Дякую за увагу!!!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258207"/>
      </p:ext>
    </p:extLst>
  </p:cSld>
  <p:clrMapOvr>
    <a:masterClrMapping/>
  </p:clrMapOvr>
  <p:transition spd="slow" advClick="0" advTm="4000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0"/>
            <a:ext cx="9144000" cy="6840760"/>
          </a:xfrm>
        </p:spPr>
      </p:pic>
      <p:sp>
        <p:nvSpPr>
          <p:cNvPr id="6" name="TextBox 5"/>
          <p:cNvSpPr txBox="1"/>
          <p:nvPr/>
        </p:nvSpPr>
        <p:spPr>
          <a:xfrm>
            <a:off x="2915816" y="2204864"/>
            <a:ext cx="3528392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висококваліфіковану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команду, яка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використовуватиме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самопочуття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146300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психологічні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бесіди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тести для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діагностування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потреб,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бажань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медичними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2963"/>
            <a:ext cx="2746375" cy="14732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PIC_3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1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</p:spPr>
      </p:pic>
      <p:sp>
        <p:nvSpPr>
          <p:cNvPr id="7" name="TextBox 6"/>
          <p:cNvSpPr txBox="1"/>
          <p:nvPr/>
        </p:nvSpPr>
        <p:spPr>
          <a:xfrm>
            <a:off x="1619672" y="3212976"/>
            <a:ext cx="396044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вдихнути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надію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боротися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перемогти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хворобу;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76" y="167680"/>
            <a:ext cx="1823210" cy="1389112"/>
          </a:xfrm>
        </p:spPr>
      </p:pic>
      <p:pic>
        <p:nvPicPr>
          <p:cNvPr id="7172" name="Picture 2" descr="E:\на презентацыю\wa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72575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48680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стабілізувати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психоемоційний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420888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страху,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комплексів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заклик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вступити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4653136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організувати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виставку-аукціон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розповсюдження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буклетів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044737"/>
      </p:ext>
    </p:extLst>
  </p:cSld>
  <p:clrMapOvr>
    <a:masterClrMapping/>
  </p:clrMapOvr>
  <p:transition spd="slow" advTm="14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ving_energy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1071546"/>
            <a:ext cx="6786610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pPr marL="571500" indent="-571500" algn="ctr">
              <a:buFontTx/>
              <a:buChar char="-"/>
            </a:pPr>
            <a:r>
              <a:rPr lang="ru-RU" sz="40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отримання</a:t>
            </a:r>
            <a:r>
              <a:rPr lang="ru-RU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40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матеріальної</a:t>
            </a:r>
            <a:r>
              <a:rPr lang="ru-RU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40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допомоги</a:t>
            </a:r>
            <a:r>
              <a:rPr lang="ru-RU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, з метою покупки в </a:t>
            </a:r>
            <a:r>
              <a:rPr lang="ru-RU" sz="40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центри</a:t>
            </a:r>
            <a:r>
              <a:rPr lang="ru-RU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для </a:t>
            </a:r>
            <a:r>
              <a:rPr lang="ru-RU" sz="40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онкохворих</a:t>
            </a:r>
            <a:r>
              <a:rPr lang="ru-RU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40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дітей</a:t>
            </a:r>
            <a:r>
              <a:rPr lang="ru-RU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40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діагностичного</a:t>
            </a:r>
            <a:r>
              <a:rPr lang="ru-RU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40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устаткування</a:t>
            </a:r>
            <a:r>
              <a:rPr lang="ru-RU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; </a:t>
            </a:r>
          </a:p>
          <a:p>
            <a:pPr marL="571500" indent="-571500" algn="ctr">
              <a:buFontTx/>
              <a:buChar char="-"/>
            </a:pPr>
            <a:endParaRPr lang="uk-UA" sz="4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marL="571500" indent="-571500" algn="ctr">
              <a:buFontTx/>
              <a:buChar char="-"/>
            </a:pPr>
            <a:endParaRPr lang="uk-UA" sz="40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marL="571500" indent="-571500" algn="ctr">
              <a:buFontTx/>
              <a:buChar char="-"/>
            </a:pPr>
            <a:r>
              <a:rPr lang="uk-UA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Проведення просвітницької роботи.</a:t>
            </a:r>
            <a:endParaRPr lang="ru-RU" sz="4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41559"/>
      </p:ext>
    </p:extLst>
  </p:cSld>
  <p:clrMapOvr>
    <a:masterClrMapping/>
  </p:clrMapOvr>
  <p:transition spd="slow"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3645024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передбачені</a:t>
            </a:r>
            <a:r>
              <a:rPr lang="ru-RU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центру</a:t>
            </a:r>
            <a:endParaRPr lang="ru-RU" sz="6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7|1.5|1.6|2.3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439</Words>
  <Application>Microsoft Office PowerPoint</Application>
  <PresentationFormat>Экран (4:3)</PresentationFormat>
  <Paragraphs>56</Paragraphs>
  <Slides>36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- проводити психологічні бесіди, тести для діагностування та аналіз потреб, бажань та можливостей дітей, співпраця з медичними працівниками;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Зверніть увагу!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«Арт-терапія»</vt:lpstr>
      <vt:lpstr>Агітація населення</vt:lpstr>
      <vt:lpstr>Презентация PowerPoint</vt:lpstr>
      <vt:lpstr>Презентация PowerPoint</vt:lpstr>
      <vt:lpstr>Презентация PowerPoint</vt:lpstr>
      <vt:lpstr>Медичний працівник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2012-12-02T13:19:16Z</dcterms:created>
  <dcterms:modified xsi:type="dcterms:W3CDTF">2012-12-02T16:18:41Z</dcterms:modified>
</cp:coreProperties>
</file>