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0066"/>
    <a:srgbClr val="0000CC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EC11E32-9032-46BF-ABE6-75C451862C99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6F3819B-1A55-47E0-BCD6-CDDBCEBAFC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845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2A475A-1E2D-4E2A-8C13-4D75699F676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F08FD-985E-44CD-848F-C31E09635CF0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54F3A-88F1-4D68-8F41-B4C888987C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A1194-A94A-414C-A490-F5B3492FD3EC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C5A51-C4CF-4B56-8D49-D4D243B7D5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DEE70-4DD4-4861-AAEB-250786D6A24C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E33A9-D746-4FF5-9CD4-403750D9B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FEF9E-FA76-48A0-BE3E-0668AABBD67F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3DBDF-9114-4347-9E73-256AA42B79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2519-7599-44C1-A696-21D8ED03547C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ED3B8-E6B3-461C-BE35-2FD84679E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57E9E-1F51-4363-8AFF-908821B94937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1CD96-7313-4B52-9D99-91C43DA9A9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E0DC4-AD1F-4D68-AEF4-5A3AC06E689C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5A48D-075E-4907-AB14-3FD1FAAF1C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1865B-CABF-4728-A462-85B31D97B4C2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A76FA-A61E-4DEB-8F6E-E73388A36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3D27C-BF00-4F79-9293-28585BF7D772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2A98-B050-4D5E-AB54-CB3627CF17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ACCC-982B-4325-8E56-B484A655649A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CA5CC-5F2A-4A23-B133-5CD95E32EC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884B7-EACF-4E1C-A619-1581A7DA4524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86267-1A1C-4DB1-BEFE-E5BC2C81DE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644719-8509-49E0-8D19-8592FFA1B7A7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DEC570-311E-4BDE-899D-140CB55418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3655" y="700080"/>
            <a:ext cx="7082195" cy="523220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на тему: «Бездомные животные»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370638" y="4508500"/>
            <a:ext cx="2773362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i="1" dirty="0"/>
              <a:t>выполни</a:t>
            </a:r>
            <a:r>
              <a:rPr lang="uk-UA" i="1" dirty="0"/>
              <a:t>ла: </a:t>
            </a:r>
          </a:p>
          <a:p>
            <a:r>
              <a:rPr lang="uk-UA" sz="1600" i="1" dirty="0"/>
              <a:t>студентка гр.</a:t>
            </a:r>
            <a:r>
              <a:rPr lang="en-US" sz="1600" i="1" dirty="0"/>
              <a:t> </a:t>
            </a:r>
            <a:r>
              <a:rPr lang="uk-UA" sz="1600" i="1" dirty="0"/>
              <a:t>ПТБ 16-1 </a:t>
            </a:r>
          </a:p>
          <a:p>
            <a:r>
              <a:rPr lang="uk-UA" i="1" dirty="0" err="1"/>
              <a:t>Закшевская</a:t>
            </a:r>
            <a:r>
              <a:rPr lang="uk-UA" i="1" dirty="0"/>
              <a:t> </a:t>
            </a:r>
            <a:r>
              <a:rPr lang="uk-UA" i="1" dirty="0" err="1"/>
              <a:t>Юлия</a:t>
            </a:r>
            <a:endParaRPr lang="uk-UA" i="1" dirty="0"/>
          </a:p>
          <a:p>
            <a:r>
              <a:rPr lang="uk-UA" i="1" dirty="0" err="1" smtClean="0"/>
              <a:t>руководитель</a:t>
            </a:r>
            <a:r>
              <a:rPr lang="uk-UA" i="1" dirty="0" smtClean="0"/>
              <a:t> роботи</a:t>
            </a:r>
            <a:r>
              <a:rPr lang="uk-UA" i="1" dirty="0"/>
              <a:t>:</a:t>
            </a:r>
          </a:p>
          <a:p>
            <a:r>
              <a:rPr lang="uk-UA" i="1" dirty="0"/>
              <a:t>Біла </a:t>
            </a:r>
            <a:r>
              <a:rPr lang="uk-UA" i="1" dirty="0" smtClean="0"/>
              <a:t>И.В</a:t>
            </a:r>
            <a:r>
              <a:rPr lang="uk-UA" i="1" dirty="0"/>
              <a:t>.</a:t>
            </a:r>
            <a:endParaRPr lang="en-US" i="1" dirty="0"/>
          </a:p>
          <a:p>
            <a:pPr>
              <a:spcBef>
                <a:spcPct val="50000"/>
              </a:spcBef>
            </a:pPr>
            <a:endParaRPr lang="ru-RU" sz="2000" i="1" dirty="0">
              <a:latin typeface="Tahoma" charset="0"/>
            </a:endParaRPr>
          </a:p>
        </p:txBody>
      </p:sp>
      <p:pic>
        <p:nvPicPr>
          <p:cNvPr id="14342" name="Рисунок 7" descr="2-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76488"/>
            <a:ext cx="5975350" cy="4481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4" descr="shhenok-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5380038"/>
            <a:ext cx="9144000" cy="1190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b="1"/>
              <a:t>В разных странах на улицах каждого города есть бездомные животные. Это – яркий показатель человеческой жестокости и безразличия по отношению к «братьям меньшим». Ведь чаще всего на улице оказываются самые распространенные домашние питомцы: собаки и кошки.</a:t>
            </a:r>
            <a:r>
              <a:rPr lang="ru-RU" b="1">
                <a:solidFill>
                  <a:srgbClr val="0D0D0D"/>
                </a:solidFill>
              </a:rPr>
              <a:t>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3" descr="13760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072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625" y="0"/>
            <a:ext cx="4143375" cy="2246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 городских улицах бездомные животные часто погибают под машинами. Бывают и такие случаи, когда они подвергаются 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физическому насилию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Некоторых убивают просто ради забавы.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 rot="-1024940">
            <a:off x="-15875" y="666750"/>
            <a:ext cx="3403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Мы хотим жить..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2063" y="2428875"/>
            <a:ext cx="4071937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 все же самое большое зло совершают не те, кто выбрасывает на улицу бедняжек. Гораздо хуже видеть все это и ничего не предпринимать.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3" descr="x_b8a5790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2509" y="0"/>
            <a:ext cx="8877370" cy="1938992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Вы замечали, идя по улице, как на вас смотрят бездомные животные? В их глазах столько боли и отчаянья! Никто их не любит, никому они не нужны, вечно голодные и замерзшие. Им не хватает крыши над головой и еды, но больше всего – человеческого тепла.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5" descr="anywalls.com-7563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" y="0"/>
            <a:ext cx="91344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0" y="0"/>
            <a:ext cx="9144000" cy="265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>
                <a:solidFill>
                  <a:srgbClr val="F7DF5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 каждого есть возможность оказать помощь бездомным животным. Хотя бы самую малую. Идя с покупками из магазина, дайте кусочек хлебушка. Для вас это не будет большим убытком, а они будут сыты. Еще лучше, если вы возьмете зверька домой и как следует накормите.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14375" y="4857750"/>
            <a:ext cx="750093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08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429250" y="428625"/>
            <a:ext cx="3571875" cy="1816100"/>
          </a:xfrm>
        </p:spPr>
        <p:txBody>
          <a:bodyPr>
            <a:noAutofit/>
          </a:bodyPr>
          <a:lstStyle/>
          <a:p>
            <a:pPr algn="ctr"/>
            <a:r>
              <a:rPr lang="ru-RU" sz="2800" b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Собаки и кошки не должны беспризорно разгуливать по улицам.</a:t>
            </a:r>
            <a:r>
              <a:rPr lang="ru-RU" sz="2800" b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pic>
        <p:nvPicPr>
          <p:cNvPr id="7" name="Рисунок 6" descr="70698085_6a0133f34aa56a970b013486753df9970c800wi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583" r="12583"/>
          <a:stretch>
            <a:fillRect/>
          </a:stretch>
        </p:blipFill>
        <p:spPr>
          <a:xfrm>
            <a:off x="0" y="357166"/>
            <a:ext cx="5500694" cy="5929330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699125" y="4194175"/>
            <a:ext cx="3444875" cy="2663825"/>
          </a:xfrm>
        </p:spPr>
        <p:txBody>
          <a:bodyPr>
            <a:normAutofit/>
          </a:bodyPr>
          <a:lstStyle/>
          <a:p>
            <a:pPr algn="ctr"/>
            <a:r>
              <a:rPr lang="ru-RU" sz="240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 будьте жестоки, помогите братьям нашим меньшим.</a:t>
            </a: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1" descr="IMG_6879-700x46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214942" y="13182"/>
            <a:ext cx="3929058" cy="501675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n w="18415" cmpd="sng">
                  <a:solidFill>
                    <a:srgbClr val="FFFF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не бросай в собаку камень,</a:t>
            </a:r>
            <a:br>
              <a:rPr lang="ru-RU" sz="2000" dirty="0">
                <a:ln w="18415" cmpd="sng">
                  <a:solidFill>
                    <a:srgbClr val="FFFF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>
                <a:ln w="18415" cmpd="sng">
                  <a:solidFill>
                    <a:srgbClr val="FFFF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пусть это лишь бездомный пес,</a:t>
            </a:r>
            <a:br>
              <a:rPr lang="ru-RU" sz="2000" dirty="0">
                <a:ln w="18415" cmpd="sng">
                  <a:solidFill>
                    <a:srgbClr val="FFFF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>
                <a:ln w="18415" cmpd="sng">
                  <a:solidFill>
                    <a:srgbClr val="FFFF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 он и так до боли ранен,</a:t>
            </a:r>
            <a:br>
              <a:rPr lang="ru-RU" sz="2000" dirty="0">
                <a:ln w="18415" cmpd="sng">
                  <a:solidFill>
                    <a:srgbClr val="FFFF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>
                <a:ln w="18415" cmpd="sng">
                  <a:solidFill>
                    <a:srgbClr val="FFFF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Хоть и не знает горьких слез.</a:t>
            </a:r>
            <a:br>
              <a:rPr lang="ru-RU" sz="2000" dirty="0">
                <a:ln w="18415" cmpd="sng">
                  <a:solidFill>
                    <a:srgbClr val="FFFF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>
                <a:ln w="18415" cmpd="sng">
                  <a:solidFill>
                    <a:srgbClr val="FFFF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 хозяин вероломный</a:t>
            </a:r>
            <a:br>
              <a:rPr lang="ru-RU" sz="2000" dirty="0">
                <a:ln w="18415" cmpd="sng">
                  <a:solidFill>
                    <a:srgbClr val="FFFF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>
                <a:ln w="18415" cmpd="sng">
                  <a:solidFill>
                    <a:srgbClr val="FFFF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 продал за медный грош?</a:t>
            </a:r>
            <a:br>
              <a:rPr lang="ru-RU" sz="2000" dirty="0">
                <a:ln w="18415" cmpd="sng">
                  <a:solidFill>
                    <a:srgbClr val="FFFF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>
                <a:ln w="18415" cmpd="sng">
                  <a:solidFill>
                    <a:srgbClr val="FFFF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бы и этот пёс бездомный</a:t>
            </a:r>
            <a:br>
              <a:rPr lang="ru-RU" sz="2000" dirty="0">
                <a:ln w="18415" cmpd="sng">
                  <a:solidFill>
                    <a:srgbClr val="FFFF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>
                <a:ln w="18415" cmpd="sng">
                  <a:solidFill>
                    <a:srgbClr val="FFFF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Узнал предательство и ложь.</a:t>
            </a:r>
            <a:br>
              <a:rPr lang="ru-RU" sz="2000" dirty="0">
                <a:ln w="18415" cmpd="sng">
                  <a:solidFill>
                    <a:srgbClr val="FFFF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>
                <a:ln w="18415" cmpd="sng">
                  <a:solidFill>
                    <a:srgbClr val="FFFF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Нет, он от боли не заплачет,</a:t>
            </a:r>
            <a:br>
              <a:rPr lang="ru-RU" sz="2000" dirty="0">
                <a:ln w="18415" cmpd="sng">
                  <a:solidFill>
                    <a:srgbClr val="FFFF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>
                <a:ln w="18415" cmpd="sng">
                  <a:solidFill>
                    <a:srgbClr val="FFFF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 день за днем, за разом раз,</a:t>
            </a:r>
            <a:br>
              <a:rPr lang="ru-RU" sz="2000" dirty="0">
                <a:ln w="18415" cmpd="sng">
                  <a:solidFill>
                    <a:srgbClr val="FFFF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>
                <a:ln w="18415" cmpd="sng">
                  <a:solidFill>
                    <a:srgbClr val="FFFF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грусть свою собачью прячет</a:t>
            </a:r>
            <a:br>
              <a:rPr lang="ru-RU" sz="2000" dirty="0">
                <a:ln w="18415" cmpd="sng">
                  <a:solidFill>
                    <a:srgbClr val="FFFF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>
                <a:ln w="18415" cmpd="sng">
                  <a:solidFill>
                    <a:srgbClr val="FFFF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разрезе умных добрых глаз.</a:t>
            </a:r>
            <a:br>
              <a:rPr lang="ru-RU" sz="2000" dirty="0">
                <a:ln w="18415" cmpd="sng">
                  <a:solidFill>
                    <a:srgbClr val="FFFF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>
                <a:ln w="18415" cmpd="sng">
                  <a:solidFill>
                    <a:srgbClr val="FFFF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Сидит собака под забором,</a:t>
            </a:r>
            <a:br>
              <a:rPr lang="ru-RU" sz="2000" dirty="0">
                <a:ln w="18415" cmpd="sng">
                  <a:solidFill>
                    <a:srgbClr val="FFFF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>
                <a:ln w="18415" cmpd="sng">
                  <a:solidFill>
                    <a:srgbClr val="FFFF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Страдая от сердечных мук,</a:t>
            </a:r>
            <a:br>
              <a:rPr lang="ru-RU" sz="2000" dirty="0">
                <a:ln w="18415" cmpd="sng">
                  <a:solidFill>
                    <a:srgbClr val="FFFF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>
                <a:ln w="18415" cmpd="sng">
                  <a:solidFill>
                    <a:srgbClr val="FFFF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 не страдает от позора</a:t>
            </a:r>
            <a:br>
              <a:rPr lang="ru-RU" sz="2000" dirty="0">
                <a:ln w="18415" cmpd="sng">
                  <a:solidFill>
                    <a:srgbClr val="FFFF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>
                <a:ln w="18415" cmpd="sng">
                  <a:solidFill>
                    <a:srgbClr val="FFFF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Его, когда - то бывший друг.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7" descr="2-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-214313" y="1071563"/>
            <a:ext cx="9501188" cy="14462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n-lt"/>
              </a:rPr>
              <a:t> Открой свое </a:t>
            </a:r>
            <a:r>
              <a:rPr lang="ru-RU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n-lt"/>
              </a:rPr>
              <a:t>сердце!</a:t>
            </a:r>
            <a:r>
              <a:rPr lang="ru-RU" sz="4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n-lt"/>
              </a:rPr>
              <a:t/>
            </a:r>
            <a:br>
              <a:rPr lang="ru-RU" sz="4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n-lt"/>
              </a:rPr>
            </a:br>
            <a:endParaRPr lang="ru-RU" sz="4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110</TotalTime>
  <Words>256</Words>
  <Application>Microsoft Office PowerPoint</Application>
  <PresentationFormat>Экран (4:3)</PresentationFormat>
  <Paragraphs>17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Собаки и кошки не должны беспризорно разгуливать по улицам. 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Valentina</cp:lastModifiedBy>
  <cp:revision>12</cp:revision>
  <dcterms:created xsi:type="dcterms:W3CDTF">2018-03-06T16:54:18Z</dcterms:created>
  <dcterms:modified xsi:type="dcterms:W3CDTF">2018-04-03T07:12:02Z</dcterms:modified>
</cp:coreProperties>
</file>