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99"/>
    <a:srgbClr val="0000FF"/>
    <a:srgbClr val="FF0066"/>
    <a:srgbClr val="FFFFFF"/>
    <a:srgbClr val="00FF00"/>
    <a:srgbClr val="FF3399"/>
    <a:srgbClr val="FF00FF"/>
    <a:srgbClr val="66FF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7632D-EE84-4F57-BA77-6FCE0DE91847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DB2DA-42A9-4CE0-9A4F-72E7402AB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DB2DA-42A9-4CE0-9A4F-72E7402AB7E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DB2DA-42A9-4CE0-9A4F-72E7402AB7E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A7BF-0143-4A27-B734-2287EC3086A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CA75-3C01-4F83-8C47-6A9E8A6A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x_0f8341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 rot="20493578">
            <a:off x="395536" y="229870"/>
            <a:ext cx="345638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10000" b="1" dirty="0" smtClean="0">
                <a:ln w="11430">
                  <a:noFill/>
                </a:ln>
                <a:gradFill>
                  <a:gsLst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haroni" pitchFamily="2" charset="-79"/>
              </a:rPr>
              <a:t>Діти</a:t>
            </a:r>
            <a:endParaRPr lang="ru-RU" sz="10000" b="1" cap="none" spc="0" dirty="0">
              <a:ln w="11430">
                <a:noFill/>
              </a:ln>
              <a:gradFill>
                <a:gsLst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604907">
            <a:off x="1835696" y="1944586"/>
            <a:ext cx="493305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9600" b="1" dirty="0" smtClean="0">
                <a:ln w="11430"/>
                <a:gradFill>
                  <a:gsLst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наше</a:t>
            </a:r>
            <a:endParaRPr lang="ru-RU" sz="9600" b="1" cap="none" spc="0" dirty="0">
              <a:ln w="11430"/>
              <a:gradFill>
                <a:gsLst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473469">
            <a:off x="1424928" y="3986752"/>
            <a:ext cx="827647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sz="100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айбутнє</a:t>
            </a:r>
            <a:r>
              <a:rPr lang="ru-RU" sz="10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  <a:endParaRPr lang="ru-RU" sz="10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155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15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15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gr_28.04.09_de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F3399"/>
                </a:solidFill>
              </a:rPr>
              <a:t>   </a:t>
            </a:r>
            <a:endParaRPr lang="ru-RU" sz="6600" dirty="0">
              <a:solidFill>
                <a:srgbClr val="FF33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064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FF3399"/>
                </a:solidFill>
              </a:rPr>
              <a:t> </a:t>
            </a:r>
            <a:endParaRPr lang="ru-RU" sz="7200" dirty="0">
              <a:solidFill>
                <a:srgbClr val="FF33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3399"/>
                </a:solidFill>
              </a:rPr>
              <a:t>Вони наш </a:t>
            </a:r>
          </a:p>
          <a:p>
            <a:r>
              <a:rPr lang="ru-RU" sz="6000" b="1" dirty="0" smtClean="0">
                <a:solidFill>
                  <a:srgbClr val="FF3399"/>
                </a:solidFill>
              </a:rPr>
              <a:t>   </a:t>
            </a:r>
            <a:r>
              <a:rPr lang="ru-RU" sz="6000" b="1" dirty="0" err="1" smtClean="0">
                <a:solidFill>
                  <a:srgbClr val="FF3399"/>
                </a:solidFill>
              </a:rPr>
              <a:t>найдорожчий</a:t>
            </a:r>
            <a:r>
              <a:rPr lang="ru-RU" sz="6000" b="1" dirty="0" smtClean="0">
                <a:solidFill>
                  <a:srgbClr val="FF3399"/>
                </a:solidFill>
              </a:rPr>
              <a:t> скарб…</a:t>
            </a:r>
            <a:endParaRPr lang="ru-RU" sz="60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slow" advClick="0" advTm="5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ппппппппппппппппппппп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0"/>
            <a:ext cx="83529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 smtClean="0">
                <a:solidFill>
                  <a:srgbClr val="FFFF00"/>
                </a:solidFill>
              </a:rPr>
              <a:t>...наша </a:t>
            </a:r>
            <a:r>
              <a:rPr lang="ru-RU" sz="8800" b="1" dirty="0" err="1" smtClean="0">
                <a:solidFill>
                  <a:srgbClr val="FFFF00"/>
                </a:solidFill>
              </a:rPr>
              <a:t>радість</a:t>
            </a:r>
            <a:r>
              <a:rPr lang="ru-RU" sz="8800" b="1" dirty="0" smtClean="0">
                <a:solidFill>
                  <a:srgbClr val="FFFF00"/>
                </a:solidFill>
              </a:rPr>
              <a:t>... </a:t>
            </a:r>
            <a:endParaRPr lang="ru-RU" sz="8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12429129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2257">
            <a:off x="1137235" y="154321"/>
            <a:ext cx="738031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2708920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…наше </a:t>
            </a:r>
            <a:r>
              <a:rPr lang="ru-RU" sz="8000" b="1" dirty="0" err="1" smtClean="0">
                <a:solidFill>
                  <a:srgbClr val="FF0000"/>
                </a:solidFill>
              </a:rPr>
              <a:t>майбутнє</a:t>
            </a:r>
            <a:r>
              <a:rPr lang="ru-RU" sz="8000" b="1" dirty="0" smtClean="0">
                <a:solidFill>
                  <a:srgbClr val="FF0000"/>
                </a:solidFill>
              </a:rPr>
              <a:t>!!!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7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1289682602_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548680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FFFF"/>
                </a:solidFill>
              </a:rPr>
              <a:t> </a:t>
            </a:r>
            <a:r>
              <a:rPr lang="ru-RU" sz="6000" dirty="0" err="1" smtClean="0">
                <a:solidFill>
                  <a:srgbClr val="00FFFF"/>
                </a:solidFill>
              </a:rPr>
              <a:t>Сім’я</a:t>
            </a:r>
            <a:r>
              <a:rPr lang="ru-RU" sz="6000" dirty="0" smtClean="0">
                <a:solidFill>
                  <a:srgbClr val="00FFFF"/>
                </a:solidFill>
              </a:rPr>
              <a:t> – </a:t>
            </a:r>
            <a:r>
              <a:rPr lang="ru-RU" sz="6000" dirty="0" err="1" smtClean="0">
                <a:solidFill>
                  <a:srgbClr val="00FFFF"/>
                </a:solidFill>
              </a:rPr>
              <a:t>це</a:t>
            </a:r>
            <a:r>
              <a:rPr lang="ru-RU" sz="6000" dirty="0" smtClean="0">
                <a:solidFill>
                  <a:srgbClr val="00FFFF"/>
                </a:solidFill>
              </a:rPr>
              <a:t> </a:t>
            </a:r>
            <a:r>
              <a:rPr lang="ru-RU" sz="6000" dirty="0" err="1" smtClean="0">
                <a:solidFill>
                  <a:srgbClr val="00FFFF"/>
                </a:solidFill>
              </a:rPr>
              <a:t>природний</a:t>
            </a:r>
            <a:r>
              <a:rPr lang="ru-RU" sz="6000" dirty="0" smtClean="0">
                <a:solidFill>
                  <a:srgbClr val="00FFFF"/>
                </a:solidFill>
              </a:rPr>
              <a:t> </a:t>
            </a:r>
            <a:r>
              <a:rPr lang="ru-RU" sz="6000" dirty="0" err="1" smtClean="0">
                <a:solidFill>
                  <a:srgbClr val="00FFFF"/>
                </a:solidFill>
              </a:rPr>
              <a:t>осередок</a:t>
            </a:r>
            <a:r>
              <a:rPr lang="ru-RU" sz="6000" dirty="0" smtClean="0">
                <a:solidFill>
                  <a:srgbClr val="00FFFF"/>
                </a:solidFill>
              </a:rPr>
              <a:t>, де </a:t>
            </a:r>
            <a:r>
              <a:rPr lang="ru-RU" sz="6000" dirty="0" err="1" smtClean="0">
                <a:solidFill>
                  <a:srgbClr val="00FFFF"/>
                </a:solidFill>
              </a:rPr>
              <a:t>реалізується</a:t>
            </a:r>
            <a:r>
              <a:rPr lang="ru-RU" sz="6000" dirty="0" smtClean="0">
                <a:solidFill>
                  <a:srgbClr val="00FFFF"/>
                </a:solidFill>
              </a:rPr>
              <a:t>     </a:t>
            </a:r>
          </a:p>
          <a:p>
            <a:r>
              <a:rPr lang="ru-RU" sz="6000" dirty="0" smtClean="0">
                <a:solidFill>
                  <a:srgbClr val="00FFFF"/>
                </a:solidFill>
              </a:rPr>
              <a:t>      краса </a:t>
            </a:r>
            <a:r>
              <a:rPr lang="ru-RU" sz="6000" dirty="0" err="1" smtClean="0">
                <a:solidFill>
                  <a:srgbClr val="00FFFF"/>
                </a:solidFill>
              </a:rPr>
              <a:t>людського</a:t>
            </a:r>
            <a:r>
              <a:rPr lang="ru-RU" sz="6000" dirty="0" smtClean="0">
                <a:solidFill>
                  <a:srgbClr val="00FFFF"/>
                </a:solidFill>
              </a:rPr>
              <a:t> </a:t>
            </a:r>
            <a:r>
              <a:rPr lang="ru-RU" sz="6000" dirty="0" err="1" smtClean="0">
                <a:solidFill>
                  <a:srgbClr val="00FFFF"/>
                </a:solidFill>
              </a:rPr>
              <a:t>життя</a:t>
            </a:r>
            <a:r>
              <a:rPr lang="ru-RU" sz="6000" dirty="0" smtClean="0">
                <a:solidFill>
                  <a:srgbClr val="00FFFF"/>
                </a:solidFill>
              </a:rPr>
              <a:t>.</a:t>
            </a:r>
            <a:endParaRPr lang="ru-RU" sz="60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 spd="slow"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mal4i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950"/>
            <a:ext cx="9144000" cy="68440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40466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solidFill>
                  <a:srgbClr val="FF0066"/>
                </a:solidFill>
              </a:rPr>
              <a:t>Тож</a:t>
            </a:r>
            <a:r>
              <a:rPr lang="ru-RU" sz="6000" b="1" dirty="0" smtClean="0">
                <a:solidFill>
                  <a:srgbClr val="FF0066"/>
                </a:solidFill>
              </a:rPr>
              <a:t> давайте     </a:t>
            </a:r>
          </a:p>
          <a:p>
            <a:r>
              <a:rPr lang="ru-RU" sz="6000" b="1" dirty="0" smtClean="0">
                <a:solidFill>
                  <a:srgbClr val="FF0066"/>
                </a:solidFill>
              </a:rPr>
              <a:t>  </a:t>
            </a:r>
            <a:r>
              <a:rPr lang="ru-RU" sz="6000" b="1" dirty="0" err="1" smtClean="0">
                <a:solidFill>
                  <a:srgbClr val="FF0066"/>
                </a:solidFill>
              </a:rPr>
              <a:t>посприяємо</a:t>
            </a:r>
            <a:r>
              <a:rPr lang="ru-RU" sz="6000" b="1" dirty="0" smtClean="0">
                <a:solidFill>
                  <a:srgbClr val="FF0066"/>
                </a:solidFill>
              </a:rPr>
              <a:t>, </a:t>
            </a:r>
          </a:p>
          <a:p>
            <a:r>
              <a:rPr lang="ru-RU" sz="6000" b="1" dirty="0" smtClean="0">
                <a:solidFill>
                  <a:srgbClr val="FF0066"/>
                </a:solidFill>
              </a:rPr>
              <a:t>   </a:t>
            </a:r>
            <a:r>
              <a:rPr lang="ru-RU" sz="6000" b="1" dirty="0" err="1" smtClean="0">
                <a:solidFill>
                  <a:srgbClr val="FF0066"/>
                </a:solidFill>
              </a:rPr>
              <a:t>щоб</a:t>
            </a:r>
            <a:r>
              <a:rPr lang="ru-RU" sz="6000" b="1" dirty="0" smtClean="0">
                <a:solidFill>
                  <a:srgbClr val="FF0066"/>
                </a:solidFill>
              </a:rPr>
              <a:t> </a:t>
            </a:r>
            <a:r>
              <a:rPr lang="ru-RU" sz="6000" b="1" dirty="0" err="1" smtClean="0">
                <a:solidFill>
                  <a:srgbClr val="FF0066"/>
                </a:solidFill>
              </a:rPr>
              <a:t>жодна</a:t>
            </a:r>
            <a:r>
              <a:rPr lang="ru-RU" sz="6000" b="1" dirty="0" smtClean="0">
                <a:solidFill>
                  <a:srgbClr val="FF0066"/>
                </a:solidFill>
              </a:rPr>
              <a:t> </a:t>
            </a:r>
            <a:r>
              <a:rPr lang="ru-RU" sz="6000" b="1" dirty="0" err="1" smtClean="0">
                <a:solidFill>
                  <a:srgbClr val="FF0066"/>
                </a:solidFill>
              </a:rPr>
              <a:t>дитина</a:t>
            </a:r>
            <a:r>
              <a:rPr lang="ru-RU" sz="6000" b="1" dirty="0" smtClean="0">
                <a:solidFill>
                  <a:srgbClr val="FF0066"/>
                </a:solidFill>
              </a:rPr>
              <a:t> не     </a:t>
            </a:r>
          </a:p>
          <a:p>
            <a:r>
              <a:rPr lang="ru-RU" sz="6000" b="1" dirty="0" smtClean="0">
                <a:solidFill>
                  <a:srgbClr val="FF0066"/>
                </a:solidFill>
              </a:rPr>
              <a:t>     </a:t>
            </a:r>
            <a:r>
              <a:rPr lang="ru-RU" sz="6000" b="1" dirty="0" err="1" smtClean="0">
                <a:solidFill>
                  <a:srgbClr val="FF0066"/>
                </a:solidFill>
              </a:rPr>
              <a:t>була</a:t>
            </a:r>
            <a:r>
              <a:rPr lang="ru-RU" sz="6000" b="1" dirty="0" smtClean="0">
                <a:solidFill>
                  <a:srgbClr val="FF0066"/>
                </a:solidFill>
              </a:rPr>
              <a:t> „</a:t>
            </a:r>
            <a:r>
              <a:rPr lang="ru-RU" sz="6000" b="1" dirty="0" err="1" smtClean="0">
                <a:solidFill>
                  <a:srgbClr val="FF0066"/>
                </a:solidFill>
              </a:rPr>
              <a:t>перекотиполем</a:t>
            </a:r>
            <a:r>
              <a:rPr lang="ru-RU" sz="6000" b="1" dirty="0" smtClean="0">
                <a:solidFill>
                  <a:srgbClr val="FF0066"/>
                </a:solidFill>
              </a:rPr>
              <a:t>”</a:t>
            </a:r>
            <a:endParaRPr lang="ru-RU" sz="60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slow" advClick="0" advTm="6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4647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00FF"/>
                </a:solidFill>
              </a:rPr>
              <a:t>  </a:t>
            </a:r>
            <a:endParaRPr lang="ru-RU" sz="6000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</a:t>
            </a:r>
            <a:r>
              <a:rPr lang="ru-RU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завжди</a:t>
            </a: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мала до кого  </a:t>
            </a:r>
          </a:p>
          <a:p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</a:t>
            </a:r>
            <a:r>
              <a:rPr lang="ru-RU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прихилитися</a:t>
            </a: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6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2208941_7f1a6a9f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 </a:t>
            </a:r>
            <a:r>
              <a:rPr lang="ru-RU" sz="5400" dirty="0" smtClean="0">
                <a:solidFill>
                  <a:schemeClr val="bg1"/>
                </a:solidFill>
              </a:rPr>
              <a:t>до кого </a:t>
            </a:r>
            <a:r>
              <a:rPr lang="ru-RU" sz="5400" dirty="0" err="1" smtClean="0">
                <a:solidFill>
                  <a:schemeClr val="bg1"/>
                </a:solidFill>
              </a:rPr>
              <a:t>звернутися</a:t>
            </a:r>
            <a:r>
              <a:rPr lang="ru-RU" sz="5400" dirty="0" smtClean="0">
                <a:solidFill>
                  <a:schemeClr val="bg1"/>
                </a:solidFill>
              </a:rPr>
              <a:t> у 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                      </a:t>
            </a:r>
            <a:r>
              <a:rPr lang="ru-RU" sz="5400" dirty="0" err="1" smtClean="0">
                <a:solidFill>
                  <a:schemeClr val="bg1"/>
                </a:solidFill>
              </a:rPr>
              <a:t>важку</a:t>
            </a:r>
            <a:r>
              <a:rPr lang="ru-RU" sz="5400" dirty="0" smtClean="0">
                <a:solidFill>
                  <a:schemeClr val="bg1"/>
                </a:solidFill>
              </a:rPr>
              <a:t> </a:t>
            </a:r>
            <a:r>
              <a:rPr lang="ru-RU" sz="5400" dirty="0" err="1" smtClean="0">
                <a:solidFill>
                  <a:schemeClr val="bg1"/>
                </a:solidFill>
              </a:rPr>
              <a:t>хвилину</a:t>
            </a:r>
            <a:r>
              <a:rPr lang="ru-RU" sz="5400" dirty="0" smtClean="0">
                <a:solidFill>
                  <a:schemeClr val="bg1"/>
                </a:solidFill>
              </a:rPr>
              <a:t>…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6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5733256"/>
            <a:ext cx="65527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err="1" smtClean="0"/>
              <a:t>з</a:t>
            </a:r>
            <a:r>
              <a:rPr lang="ru-RU" sz="6000" dirty="0" smtClean="0"/>
              <a:t> </a:t>
            </a:r>
            <a:r>
              <a:rPr lang="ru-RU" sz="6000" dirty="0" err="1" smtClean="0"/>
              <a:t>ким</a:t>
            </a:r>
            <a:r>
              <a:rPr lang="ru-RU" sz="6000" dirty="0" smtClean="0"/>
              <a:t> </a:t>
            </a:r>
            <a:r>
              <a:rPr lang="ru-RU" sz="6000" dirty="0" err="1" smtClean="0"/>
              <a:t>порадіти</a:t>
            </a:r>
            <a:r>
              <a:rPr lang="ru-RU" sz="6000" dirty="0" smtClean="0"/>
              <a:t>…</a:t>
            </a:r>
            <a:endParaRPr lang="ru-RU" sz="6000" dirty="0"/>
          </a:p>
        </p:txBody>
      </p:sp>
    </p:spTree>
  </p:cSld>
  <p:clrMapOvr>
    <a:masterClrMapping/>
  </p:clrMapOvr>
  <p:transition spd="slow" advClick="0" advTm="6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evoch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на кого </a:t>
            </a:r>
            <a:r>
              <a:rPr lang="ru-RU" sz="6000" dirty="0" err="1" smtClean="0">
                <a:solidFill>
                  <a:schemeClr val="bg1"/>
                </a:solidFill>
              </a:rPr>
              <a:t>понадіятись</a:t>
            </a:r>
            <a:r>
              <a:rPr lang="ru-RU" sz="6000" dirty="0" smtClean="0">
                <a:solidFill>
                  <a:schemeClr val="bg1"/>
                </a:solidFill>
              </a:rPr>
              <a:t>..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6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01053537_pesni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04664"/>
            <a:ext cx="9143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 smtClean="0"/>
              <a:t> З</a:t>
            </a:r>
            <a:r>
              <a:rPr lang="ru-RU" sz="6600" b="1" dirty="0" smtClean="0"/>
              <a:t>роб</a:t>
            </a:r>
            <a:r>
              <a:rPr lang="uk-UA" sz="6600" b="1" dirty="0" err="1" smtClean="0"/>
              <a:t>імо</a:t>
            </a:r>
            <a:r>
              <a:rPr lang="uk-UA" sz="6600" b="1" dirty="0" smtClean="0"/>
              <a:t> їх щасливими!</a:t>
            </a:r>
            <a:endParaRPr lang="ru-RU" sz="6600" dirty="0"/>
          </a:p>
        </p:txBody>
      </p:sp>
    </p:spTree>
  </p:cSld>
  <p:clrMapOvr>
    <a:masterClrMapping/>
  </p:clrMapOvr>
  <p:transition spd="slow" advClick="0" advTm="6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h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34"/>
            <a:ext cx="9144000" cy="68564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95736" y="0"/>
            <a:ext cx="489654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Діти</a:t>
            </a:r>
            <a:endParaRPr lang="ru-RU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825261">
            <a:off x="-71850" y="2557216"/>
            <a:ext cx="42547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безмежна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739510">
            <a:off x="5514366" y="2259143"/>
            <a:ext cx="39832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щирість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94708" y="2967335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і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4725144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ідвертість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parents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584" y="0"/>
            <a:ext cx="83164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0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Любіть своїх дітей! 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1204032169_sb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310781"/>
            <a:ext cx="71287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І не дивлячи ні на що..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-9-300x200-290x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" y="169275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6000" b="1" i="0" u="none" strike="noStrike" cap="none" normalizeH="0" baseline="0" dirty="0" smtClean="0">
                <a:ln>
                  <a:noFill/>
                </a:ln>
                <a:solidFill>
                  <a:srgbClr val="00FF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 руйнуйте їхнього життя!!!</a:t>
            </a:r>
            <a:endParaRPr kumimoji="0" lang="uk-UA" sz="6000" b="0" i="0" u="none" strike="noStrike" cap="none" normalizeH="0" baseline="0" dirty="0" smtClean="0">
              <a:ln>
                <a:noFill/>
              </a:ln>
              <a:solidFill>
                <a:srgbClr val="00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78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mp_art_501_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95536" y="-148375"/>
            <a:ext cx="83529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6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Адже саме ВОНИ є сенсом </a:t>
            </a:r>
            <a:r>
              <a:rPr kumimoji="0" lang="uk-UA" sz="6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НАШОГО життя!</a:t>
            </a:r>
            <a:endParaRPr kumimoji="0" lang="uk-UA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92592720ang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4149080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Діти</a:t>
            </a:r>
            <a:r>
              <a:rPr lang="ru-RU" sz="9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- </a:t>
            </a:r>
            <a:r>
              <a:rPr lang="ru-RU" sz="96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це</a:t>
            </a:r>
            <a:r>
              <a:rPr lang="ru-RU" sz="9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ru-RU" sz="96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ангели</a:t>
            </a:r>
            <a:r>
              <a:rPr lang="ru-RU" sz="9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.</a:t>
            </a:r>
            <a:endParaRPr lang="ru-RU" sz="96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ransition spd="slow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x_97178bc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91"/>
            <a:ext cx="9144000" cy="68751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771800" y="0"/>
            <a:ext cx="637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  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260649"/>
            <a:ext cx="62281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  Вони не </a:t>
            </a:r>
            <a:r>
              <a:rPr lang="ru-RU" sz="6000" b="1" dirty="0" err="1" smtClean="0"/>
              <a:t>повинні</a:t>
            </a:r>
            <a:r>
              <a:rPr lang="ru-RU" sz="6000" b="1" dirty="0" smtClean="0"/>
              <a:t>      </a:t>
            </a:r>
          </a:p>
          <a:p>
            <a:r>
              <a:rPr lang="ru-RU" sz="6000" b="1" dirty="0" smtClean="0"/>
              <a:t>         </a:t>
            </a:r>
            <a:r>
              <a:rPr lang="ru-RU" sz="6000" b="1" dirty="0" err="1" smtClean="0"/>
              <a:t>страждати</a:t>
            </a:r>
            <a:r>
              <a:rPr lang="ru-RU" sz="6000" b="1" dirty="0" smtClean="0"/>
              <a:t> </a:t>
            </a:r>
          </a:p>
          <a:p>
            <a:r>
              <a:rPr lang="ru-RU" sz="6000" b="1" dirty="0" smtClean="0"/>
              <a:t>             </a:t>
            </a:r>
            <a:r>
              <a:rPr lang="ru-RU" sz="6000" b="1" dirty="0" err="1" smtClean="0"/>
              <a:t>від</a:t>
            </a:r>
            <a:r>
              <a:rPr lang="ru-RU" sz="6000" b="1" dirty="0" smtClean="0"/>
              <a:t> того, </a:t>
            </a:r>
          </a:p>
          <a:p>
            <a:r>
              <a:rPr lang="ru-RU" sz="6000" b="1" dirty="0" smtClean="0"/>
              <a:t>              </a:t>
            </a:r>
            <a:r>
              <a:rPr lang="ru-RU" sz="6000" b="1" dirty="0" err="1" smtClean="0"/>
              <a:t>що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хтось</a:t>
            </a:r>
            <a:r>
              <a:rPr lang="ru-RU" sz="6000" b="1" dirty="0" smtClean="0"/>
              <a:t>     </a:t>
            </a:r>
          </a:p>
          <a:p>
            <a:r>
              <a:rPr lang="ru-RU" sz="6000" b="1" dirty="0" smtClean="0"/>
              <a:t>                </a:t>
            </a:r>
            <a:r>
              <a:rPr lang="ru-RU" sz="6000" b="1" dirty="0" err="1" smtClean="0"/>
              <a:t>вважає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їх</a:t>
            </a:r>
            <a:r>
              <a:rPr lang="ru-RU" sz="6000" b="1" dirty="0" smtClean="0"/>
              <a:t>  </a:t>
            </a:r>
          </a:p>
          <a:p>
            <a:r>
              <a:rPr lang="ru-RU" sz="6000" b="1" dirty="0" smtClean="0"/>
              <a:t>             </a:t>
            </a:r>
            <a:r>
              <a:rPr lang="ru-RU" sz="6600" b="1" dirty="0" smtClean="0"/>
              <a:t>чужими!</a:t>
            </a:r>
            <a:endParaRPr lang="ru-RU" sz="6600" dirty="0"/>
          </a:p>
        </p:txBody>
      </p:sp>
    </p:spTree>
  </p:cSld>
  <p:clrMapOvr>
    <a:masterClrMapping/>
  </p:clrMapOvr>
  <p:transition spd="slow" advClick="0" advTm="4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1271789097_1271773420_1271708395_kelly-beach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0"/>
            <a:ext cx="8892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FFFF"/>
                </a:solidFill>
              </a:rPr>
              <a:t>Вони </a:t>
            </a:r>
            <a:r>
              <a:rPr lang="ru-RU" sz="6000" b="1" dirty="0" err="1" smtClean="0">
                <a:solidFill>
                  <a:srgbClr val="00FFFF"/>
                </a:solidFill>
              </a:rPr>
              <a:t>повинні</a:t>
            </a:r>
            <a:r>
              <a:rPr lang="ru-RU" sz="6000" b="1" dirty="0" smtClean="0">
                <a:solidFill>
                  <a:srgbClr val="00FFFF"/>
                </a:solidFill>
              </a:rPr>
              <a:t> </a:t>
            </a:r>
            <a:r>
              <a:rPr lang="ru-RU" sz="6000" b="1" dirty="0" err="1" smtClean="0">
                <a:solidFill>
                  <a:srgbClr val="00FFFF"/>
                </a:solidFill>
              </a:rPr>
              <a:t>жити</a:t>
            </a:r>
            <a:r>
              <a:rPr lang="ru-RU" sz="6000" b="1" dirty="0" smtClean="0">
                <a:solidFill>
                  <a:srgbClr val="00FFFF"/>
                </a:solidFill>
              </a:rPr>
              <a:t> в </a:t>
            </a:r>
            <a:r>
              <a:rPr lang="ru-RU" sz="6000" b="1" dirty="0" err="1" smtClean="0">
                <a:solidFill>
                  <a:srgbClr val="00FFFF"/>
                </a:solidFill>
              </a:rPr>
              <a:t>світі</a:t>
            </a:r>
            <a:r>
              <a:rPr lang="ru-RU" sz="6000" b="1" dirty="0" smtClean="0">
                <a:solidFill>
                  <a:srgbClr val="00FFFF"/>
                </a:solidFill>
              </a:rPr>
              <a:t>,</a:t>
            </a:r>
            <a:endParaRPr lang="ru-RU" sz="6000" dirty="0">
              <a:solidFill>
                <a:srgbClr val="00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26876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 smtClean="0">
                <a:solidFill>
                  <a:srgbClr val="0000FF"/>
                </a:solidFill>
              </a:rPr>
              <a:t>який</a:t>
            </a:r>
            <a:r>
              <a:rPr lang="ru-RU" sz="4800" b="1" dirty="0" smtClean="0">
                <a:solidFill>
                  <a:srgbClr val="0000FF"/>
                </a:solidFill>
              </a:rPr>
              <a:t> не </a:t>
            </a:r>
            <a:r>
              <a:rPr lang="ru-RU" sz="4800" b="1" dirty="0" err="1" smtClean="0">
                <a:solidFill>
                  <a:srgbClr val="0000FF"/>
                </a:solidFill>
              </a:rPr>
              <a:t>знає</a:t>
            </a:r>
            <a:r>
              <a:rPr lang="ru-RU" sz="4800" b="1" dirty="0" smtClean="0">
                <a:solidFill>
                  <a:srgbClr val="0000FF"/>
                </a:solidFill>
              </a:rPr>
              <a:t>, </a:t>
            </a:r>
            <a:r>
              <a:rPr lang="ru-RU" sz="4800" b="1" dirty="0" err="1" smtClean="0">
                <a:solidFill>
                  <a:srgbClr val="0000FF"/>
                </a:solidFill>
              </a:rPr>
              <a:t>що</a:t>
            </a:r>
            <a:r>
              <a:rPr lang="ru-RU" sz="4800" b="1" dirty="0" smtClean="0">
                <a:solidFill>
                  <a:srgbClr val="0000FF"/>
                </a:solidFill>
              </a:rPr>
              <a:t> </a:t>
            </a:r>
            <a:r>
              <a:rPr lang="ru-RU" sz="4800" b="1" dirty="0" err="1" smtClean="0">
                <a:solidFill>
                  <a:srgbClr val="0000FF"/>
                </a:solidFill>
              </a:rPr>
              <a:t>таке</a:t>
            </a:r>
            <a:r>
              <a:rPr lang="ru-RU" sz="4800" b="1" dirty="0" smtClean="0">
                <a:solidFill>
                  <a:srgbClr val="0000FF"/>
                </a:solidFill>
              </a:rPr>
              <a:t>: </a:t>
            </a:r>
            <a:endParaRPr lang="ru-RU" sz="4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 advClick="0" advTm="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bezpritulni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59632" y="0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жорстокість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99458354904de1ee50d8ba4a39d6b43ee653f30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63888" y="1124744"/>
            <a:ext cx="31995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0" b="1" dirty="0" err="1" smtClean="0"/>
              <a:t>біль</a:t>
            </a:r>
            <a:endParaRPr lang="ru-RU" sz="11000" dirty="0"/>
          </a:p>
        </p:txBody>
      </p:sp>
    </p:spTree>
  </p:cSld>
  <p:clrMapOvr>
    <a:masterClrMapping/>
  </p:clrMapOvr>
  <p:transition spd="slow" advTm="5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20080725073736928727pTpBvRMd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35696" y="980728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err="1" smtClean="0">
                <a:solidFill>
                  <a:schemeClr val="bg1"/>
                </a:solidFill>
              </a:rPr>
              <a:t>на</a:t>
            </a:r>
            <a:r>
              <a:rPr lang="ru-RU" sz="9600" b="1" dirty="0" err="1" smtClean="0"/>
              <a:t>сил</a:t>
            </a:r>
            <a:r>
              <a:rPr lang="ru-RU" sz="9600" b="1" dirty="0" err="1" smtClean="0">
                <a:solidFill>
                  <a:schemeClr val="bg1"/>
                </a:solidFill>
              </a:rPr>
              <a:t>ьство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6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60600126_3149664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794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0"/>
            <a:ext cx="4104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err="1" smtClean="0">
                <a:solidFill>
                  <a:schemeClr val="accent4">
                    <a:lumMod val="50000"/>
                  </a:schemeClr>
                </a:solidFill>
              </a:rPr>
              <a:t>Дитина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933056"/>
            <a:ext cx="4968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00FFFF"/>
                </a:solidFill>
              </a:rPr>
              <a:t>дар Божий!</a:t>
            </a:r>
            <a:endParaRPr lang="ru-RU" sz="72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 spd="slow"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5|0.3|0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160</Words>
  <Application>Microsoft Office PowerPoint</Application>
  <PresentationFormat>Экран (4:3)</PresentationFormat>
  <Paragraphs>49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55</cp:revision>
  <dcterms:created xsi:type="dcterms:W3CDTF">2011-04-08T10:09:46Z</dcterms:created>
  <dcterms:modified xsi:type="dcterms:W3CDTF">2011-11-27T09:09:12Z</dcterms:modified>
</cp:coreProperties>
</file>