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2232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cer\Desktop\DSC_077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8738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1</cp:revision>
  <dcterms:created xsi:type="dcterms:W3CDTF">2014-03-31T14:49:43Z</dcterms:created>
  <dcterms:modified xsi:type="dcterms:W3CDTF">2014-03-31T14:53:25Z</dcterms:modified>
</cp:coreProperties>
</file>