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971800" y="1066800"/>
            <a:ext cx="2819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38200"/>
            <a:ext cx="5174456" cy="1676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Скажемо</a:t>
            </a:r>
            <a:r>
              <a:rPr lang="ru-RU" sz="2400" b="1" dirty="0" smtClean="0">
                <a:solidFill>
                  <a:schemeClr val="bg1"/>
                </a:solidFill>
              </a:rPr>
              <a:t> НІ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rgbClr val="FFFF00"/>
                </a:solidFill>
              </a:rPr>
              <a:t>Торгівля</a:t>
            </a:r>
            <a:r>
              <a:rPr lang="ru-RU" sz="2800" b="1" dirty="0" smtClean="0">
                <a:solidFill>
                  <a:srgbClr val="FFFF00"/>
                </a:solidFill>
              </a:rPr>
              <a:t> людьми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(</a:t>
            </a:r>
            <a:r>
              <a:rPr lang="ru-RU" sz="2800" b="1" dirty="0" err="1" smtClean="0">
                <a:solidFill>
                  <a:srgbClr val="FFFF00"/>
                </a:solidFill>
              </a:rPr>
              <a:t>траф</a:t>
            </a:r>
            <a:r>
              <a:rPr lang="uk-UA" sz="2800" b="1" smtClean="0">
                <a:solidFill>
                  <a:srgbClr val="FFFF00"/>
                </a:solidFill>
              </a:rPr>
              <a:t>і</a:t>
            </a:r>
            <a:r>
              <a:rPr lang="ru-RU" sz="2800" b="1" smtClean="0">
                <a:solidFill>
                  <a:srgbClr val="FFFF00"/>
                </a:solidFill>
              </a:rPr>
              <a:t>кінг</a:t>
            </a:r>
            <a:r>
              <a:rPr lang="ru-RU" sz="2800" b="1" dirty="0" smtClean="0">
                <a:solidFill>
                  <a:srgbClr val="FFFF00"/>
                </a:solidFill>
              </a:rPr>
              <a:t>)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2672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0"/>
            <a:ext cx="2514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1066800"/>
            <a:ext cx="2752725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2600" y="4419600"/>
            <a:ext cx="25146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0" y="25146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7800" y="2514600"/>
            <a:ext cx="26574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4191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Прямая со стрелкой 13"/>
          <p:cNvCxnSpPr/>
          <p:nvPr/>
        </p:nvCxnSpPr>
        <p:spPr>
          <a:xfrm rot="10800000" flipV="1">
            <a:off x="2438400" y="609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867400" y="6096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162300" y="24765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4991100" y="2095500"/>
            <a:ext cx="32766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95300" y="2019300"/>
            <a:ext cx="32004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362200" y="1066800"/>
            <a:ext cx="39892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FF00"/>
                </a:solidFill>
              </a:rPr>
              <a:t>Жертви</a:t>
            </a:r>
            <a:r>
              <a:rPr lang="ru-RU" sz="2000" b="1" dirty="0" smtClean="0">
                <a:solidFill>
                  <a:srgbClr val="FFFF00"/>
                </a:solidFill>
              </a:rPr>
              <a:t> торг</a:t>
            </a:r>
            <a:r>
              <a:rPr lang="uk-UA" sz="2000" b="1" dirty="0" smtClean="0">
                <a:solidFill>
                  <a:srgbClr val="FFFF00"/>
                </a:solidFill>
              </a:rPr>
              <a:t>і</a:t>
            </a:r>
            <a:r>
              <a:rPr lang="ru-RU" sz="2000" b="1" dirty="0" err="1" smtClean="0">
                <a:solidFill>
                  <a:srgbClr val="FFFF00"/>
                </a:solidFill>
              </a:rPr>
              <a:t>вли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людьми</a:t>
            </a: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24" name="Прямоугольник 23"/>
          <p:cNvSpPr/>
          <p:nvPr/>
        </p:nvSpPr>
        <p:spPr>
          <a:xfrm>
            <a:off x="152400" y="5867401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</a:rPr>
              <a:t>Торгівля</a:t>
            </a:r>
            <a:r>
              <a:rPr lang="ru-RU" sz="2800" b="1" dirty="0" smtClean="0">
                <a:solidFill>
                  <a:schemeClr val="bg1"/>
                </a:solidFill>
              </a:rPr>
              <a:t> людьми – </a:t>
            </a:r>
            <a:r>
              <a:rPr lang="ru-RU" sz="2800" b="1" dirty="0" err="1" smtClean="0">
                <a:solidFill>
                  <a:schemeClr val="bg1"/>
                </a:solidFill>
              </a:rPr>
              <a:t>грубе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порушення</a:t>
            </a:r>
            <a:r>
              <a:rPr lang="ru-RU" sz="2800" b="1" dirty="0" smtClean="0">
                <a:solidFill>
                  <a:schemeClr val="bg1"/>
                </a:solidFill>
              </a:rPr>
              <a:t> прав </a:t>
            </a:r>
            <a:r>
              <a:rPr lang="ru-RU" sz="2800" b="1" dirty="0" err="1" smtClean="0">
                <a:solidFill>
                  <a:schemeClr val="bg1"/>
                </a:solidFill>
              </a:rPr>
              <a:t>людини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715000" y="13716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2514600" y="13716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22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Яркая</vt:lpstr>
      <vt:lpstr>Скажемо НІ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Medzhid</cp:lastModifiedBy>
  <cp:revision>6</cp:revision>
  <dcterms:modified xsi:type="dcterms:W3CDTF">2013-04-09T17:43:24Z</dcterms:modified>
</cp:coreProperties>
</file>