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E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3EDA1-33D6-4BE8-A3B9-1D24D6FE9F33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54C64-E2C0-4F88-AB0E-82D4BFD9D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54C64-E2C0-4F88-AB0E-82D4BFD9D93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0"/>
            <a:ext cx="9144000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86058"/>
            <a:ext cx="5572132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5572132" y="785794"/>
            <a:ext cx="3571868" cy="5786478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357166"/>
            <a:ext cx="37147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матеріальна</a:t>
            </a:r>
            <a:r>
              <a:rPr lang="ru-RU" dirty="0" smtClean="0"/>
              <a:t>  </a:t>
            </a:r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 err="1" smtClean="0"/>
              <a:t>сім'ям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дітьми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 err="1" smtClean="0"/>
              <a:t>малозабезпеченим</a:t>
            </a:r>
            <a:r>
              <a:rPr lang="ru-RU" dirty="0" smtClean="0"/>
              <a:t> </a:t>
            </a:r>
            <a:r>
              <a:rPr lang="ru-RU" dirty="0" err="1" smtClean="0"/>
              <a:t>сім'ям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Податкова</a:t>
            </a:r>
            <a:r>
              <a:rPr lang="ru-RU" dirty="0" smtClean="0"/>
              <a:t>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пільга</a:t>
            </a:r>
            <a:r>
              <a:rPr lang="ru-RU" dirty="0" smtClean="0"/>
              <a:t>.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Пільговий</a:t>
            </a:r>
            <a:r>
              <a:rPr lang="ru-RU" dirty="0" smtClean="0"/>
              <a:t> </a:t>
            </a:r>
            <a:r>
              <a:rPr lang="ru-RU" dirty="0" err="1" smtClean="0"/>
              <a:t>проїзд</a:t>
            </a:r>
            <a:r>
              <a:rPr lang="ru-RU" dirty="0" smtClean="0"/>
              <a:t> для </a:t>
            </a:r>
            <a:r>
              <a:rPr lang="ru-RU" dirty="0" err="1" smtClean="0"/>
              <a:t>дітей</a:t>
            </a:r>
            <a:r>
              <a:rPr lang="ru-RU" dirty="0" smtClean="0"/>
              <a:t>.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Пільги</a:t>
            </a:r>
            <a:r>
              <a:rPr lang="ru-RU" dirty="0" smtClean="0"/>
              <a:t> на </a:t>
            </a:r>
            <a:r>
              <a:rPr lang="ru-RU" dirty="0" err="1" smtClean="0"/>
              <a:t>санаторно-курортне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Пільговий</a:t>
            </a:r>
            <a:r>
              <a:rPr lang="ru-RU" dirty="0" smtClean="0"/>
              <a:t> стаж  </a:t>
            </a:r>
            <a:r>
              <a:rPr lang="ru-RU" dirty="0" err="1" smtClean="0"/>
              <a:t>виходу</a:t>
            </a:r>
            <a:r>
              <a:rPr lang="ru-RU" dirty="0" smtClean="0"/>
              <a:t> на </a:t>
            </a:r>
            <a:r>
              <a:rPr lang="ru-RU" dirty="0" err="1" smtClean="0"/>
              <a:t>пенсію</a:t>
            </a:r>
            <a:r>
              <a:rPr lang="ru-RU" dirty="0" smtClean="0"/>
              <a:t> для </a:t>
            </a:r>
            <a:r>
              <a:rPr lang="ru-RU" dirty="0" err="1" smtClean="0"/>
              <a:t>матерів</a:t>
            </a:r>
            <a:r>
              <a:rPr lang="ru-RU" dirty="0" smtClean="0"/>
              <a:t>.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Пільги</a:t>
            </a:r>
            <a:r>
              <a:rPr lang="ru-RU" dirty="0" smtClean="0"/>
              <a:t> на оплату за </a:t>
            </a:r>
            <a:r>
              <a:rPr lang="ru-RU" dirty="0" err="1" smtClean="0"/>
              <a:t>знаходження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в </a:t>
            </a:r>
            <a:r>
              <a:rPr lang="ru-RU" dirty="0" err="1" smtClean="0"/>
              <a:t>яслах</a:t>
            </a:r>
            <a:r>
              <a:rPr lang="ru-RU" dirty="0" smtClean="0"/>
              <a:t>, садках.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Субсидії</a:t>
            </a:r>
            <a:r>
              <a:rPr lang="ru-RU" dirty="0" smtClean="0"/>
              <a:t> на оплату </a:t>
            </a:r>
            <a:r>
              <a:rPr lang="ru-RU" dirty="0" err="1" smtClean="0"/>
              <a:t>житлово-комунальних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Додаткова</a:t>
            </a:r>
            <a:r>
              <a:rPr lang="ru-RU" dirty="0" smtClean="0"/>
              <a:t> </a:t>
            </a:r>
            <a:r>
              <a:rPr lang="ru-RU" dirty="0" err="1" smtClean="0"/>
              <a:t>оплачувана</a:t>
            </a:r>
            <a:r>
              <a:rPr lang="ru-RU" dirty="0" smtClean="0"/>
              <a:t> </a:t>
            </a:r>
            <a:r>
              <a:rPr lang="ru-RU" dirty="0" err="1" smtClean="0"/>
              <a:t>відпустка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10-ти до 17-ти </a:t>
            </a:r>
            <a:r>
              <a:rPr lang="ru-RU" dirty="0" err="1" smtClean="0"/>
              <a:t>календарних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C:\Documents and Settings\Меджид\Рабочий стол\Все фото\Детки\Изображение 0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655242" flipH="1">
            <a:off x="-24525" y="429134"/>
            <a:ext cx="3421556" cy="18720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1857364"/>
            <a:ext cx="2450643" cy="23099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98584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Соціальний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захист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багатодітних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сімей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1" y="2143116"/>
            <a:ext cx="1643073" cy="15080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643182"/>
            <a:ext cx="1794354" cy="15252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16" y="5572116"/>
            <a:ext cx="3143272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66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Medzhid</cp:lastModifiedBy>
  <cp:revision>12</cp:revision>
  <dcterms:created xsi:type="dcterms:W3CDTF">2013-04-09T05:27:54Z</dcterms:created>
  <dcterms:modified xsi:type="dcterms:W3CDTF">2013-04-09T17:48:52Z</dcterms:modified>
</cp:coreProperties>
</file>